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7"/>
  </p:notesMasterIdLst>
  <p:handoutMasterIdLst>
    <p:handoutMasterId r:id="rId28"/>
  </p:handoutMasterIdLst>
  <p:sldIdLst>
    <p:sldId id="324" r:id="rId5"/>
    <p:sldId id="302" r:id="rId6"/>
    <p:sldId id="343" r:id="rId7"/>
    <p:sldId id="327" r:id="rId8"/>
    <p:sldId id="331" r:id="rId9"/>
    <p:sldId id="329" r:id="rId10"/>
    <p:sldId id="328" r:id="rId11"/>
    <p:sldId id="330" r:id="rId12"/>
    <p:sldId id="332" r:id="rId13"/>
    <p:sldId id="333" r:id="rId14"/>
    <p:sldId id="334" r:id="rId15"/>
    <p:sldId id="335" r:id="rId16"/>
    <p:sldId id="339" r:id="rId17"/>
    <p:sldId id="337" r:id="rId18"/>
    <p:sldId id="315" r:id="rId19"/>
    <p:sldId id="338" r:id="rId20"/>
    <p:sldId id="336" r:id="rId21"/>
    <p:sldId id="340" r:id="rId22"/>
    <p:sldId id="341" r:id="rId23"/>
    <p:sldId id="325" r:id="rId24"/>
    <p:sldId id="295" r:id="rId25"/>
    <p:sldId id="342"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68" userDrawn="1">
          <p15:clr>
            <a:srgbClr val="A4A3A4"/>
          </p15:clr>
        </p15:guide>
        <p15:guide id="2" pos="408" userDrawn="1">
          <p15:clr>
            <a:srgbClr val="A4A3A4"/>
          </p15:clr>
        </p15:guide>
        <p15:guide id="3" orient="horz" pos="3912" userDrawn="1">
          <p15:clr>
            <a:srgbClr val="A4A3A4"/>
          </p15:clr>
        </p15:guide>
        <p15:guide id="4" pos="7272" userDrawn="1">
          <p15:clr>
            <a:srgbClr val="A4A3A4"/>
          </p15:clr>
        </p15:guide>
        <p15:guide id="5" orient="horz" pos="16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6F1A"/>
    <a:srgbClr val="008000"/>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46329DA-B999-491F-8ABB-B13229AE0C4C}" v="20" dt="2023-08-06T03:46:01.312"/>
  </p1510:revLst>
</p1510:revInfo>
</file>

<file path=ppt/tableStyles.xml><?xml version="1.0" encoding="utf-8"?>
<a:tblStyleLst xmlns:a="http://schemas.openxmlformats.org/drawingml/2006/main" def="{6E25E649-3F16-4E02-A733-19D2CDBF48F0}">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15" autoAdjust="0"/>
    <p:restoredTop sz="64393" autoAdjust="0"/>
  </p:normalViewPr>
  <p:slideViewPr>
    <p:cSldViewPr snapToGrid="0">
      <p:cViewPr varScale="1">
        <p:scale>
          <a:sx n="58" d="100"/>
          <a:sy n="58" d="100"/>
        </p:scale>
        <p:origin x="1937" y="68"/>
      </p:cViewPr>
      <p:guideLst>
        <p:guide orient="horz" pos="1968"/>
        <p:guide pos="408"/>
        <p:guide orient="horz" pos="3912"/>
        <p:guide pos="7272"/>
        <p:guide orient="horz" pos="1656"/>
      </p:guideLst>
    </p:cSldViewPr>
  </p:slideViewPr>
  <p:outlineViewPr>
    <p:cViewPr>
      <p:scale>
        <a:sx n="33" d="100"/>
        <a:sy n="33" d="100"/>
      </p:scale>
      <p:origin x="0" y="-4886"/>
    </p:cViewPr>
  </p:outlineViewPr>
  <p:notesTextViewPr>
    <p:cViewPr>
      <p:scale>
        <a:sx n="3" d="2"/>
        <a:sy n="3" d="2"/>
      </p:scale>
      <p:origin x="0" y="0"/>
    </p:cViewPr>
  </p:notesTextViewPr>
  <p:sorterViewPr>
    <p:cViewPr>
      <p:scale>
        <a:sx n="110" d="100"/>
        <a:sy n="110" d="100"/>
      </p:scale>
      <p:origin x="0" y="-965"/>
    </p:cViewPr>
  </p:sorterViewPr>
  <p:notesViewPr>
    <p:cSldViewPr snapToGrid="0">
      <p:cViewPr varScale="1">
        <p:scale>
          <a:sx n="65" d="100"/>
          <a:sy n="65" d="100"/>
        </p:scale>
        <p:origin x="2089" y="6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isiya Karipidis" userId="91348368862055ff" providerId="LiveId" clId="{A46329DA-B999-491F-8ABB-B13229AE0C4C}"/>
    <pc:docChg chg="undo redo custSel addSld delSld modSld sldOrd modMainMaster modHandout">
      <pc:chgData name="Taisiya Karipidis" userId="91348368862055ff" providerId="LiveId" clId="{A46329DA-B999-491F-8ABB-B13229AE0C4C}" dt="2023-08-06T13:10:06.865" v="2134" actId="12"/>
      <pc:docMkLst>
        <pc:docMk/>
      </pc:docMkLst>
      <pc:sldChg chg="modSp del mod">
        <pc:chgData name="Taisiya Karipidis" userId="91348368862055ff" providerId="LiveId" clId="{A46329DA-B999-491F-8ABB-B13229AE0C4C}" dt="2023-08-06T03:44:21.238" v="2080" actId="47"/>
        <pc:sldMkLst>
          <pc:docMk/>
          <pc:sldMk cId="25800700" sldId="294"/>
        </pc:sldMkLst>
        <pc:spChg chg="mod">
          <ac:chgData name="Taisiya Karipidis" userId="91348368862055ff" providerId="LiveId" clId="{A46329DA-B999-491F-8ABB-B13229AE0C4C}" dt="2023-08-06T03:43:25.833" v="2078" actId="20577"/>
          <ac:spMkLst>
            <pc:docMk/>
            <pc:sldMk cId="25800700" sldId="294"/>
            <ac:spMk id="8" creationId="{3EEDAF89-0ECD-416A-93E5-A300FF0B9702}"/>
          </ac:spMkLst>
        </pc:spChg>
      </pc:sldChg>
      <pc:sldChg chg="addSp delSp modSp mod">
        <pc:chgData name="Taisiya Karipidis" userId="91348368862055ff" providerId="LiveId" clId="{A46329DA-B999-491F-8ABB-B13229AE0C4C}" dt="2023-08-06T03:45:08.943" v="2094" actId="14100"/>
        <pc:sldMkLst>
          <pc:docMk/>
          <pc:sldMk cId="2575421478" sldId="295"/>
        </pc:sldMkLst>
        <pc:spChg chg="mod">
          <ac:chgData name="Taisiya Karipidis" userId="91348368862055ff" providerId="LiveId" clId="{A46329DA-B999-491F-8ABB-B13229AE0C4C}" dt="2023-08-06T03:44:29.361" v="2091" actId="20577"/>
          <ac:spMkLst>
            <pc:docMk/>
            <pc:sldMk cId="2575421478" sldId="295"/>
            <ac:spMk id="5" creationId="{BA86A9EC-640F-47FB-AA92-2851B3012347}"/>
          </ac:spMkLst>
        </pc:spChg>
        <pc:graphicFrameChg chg="del">
          <ac:chgData name="Taisiya Karipidis" userId="91348368862055ff" providerId="LiveId" clId="{A46329DA-B999-491F-8ABB-B13229AE0C4C}" dt="2023-08-06T03:44:18.014" v="2079" actId="478"/>
          <ac:graphicFrameMkLst>
            <pc:docMk/>
            <pc:sldMk cId="2575421478" sldId="295"/>
            <ac:graphicFrameMk id="8" creationId="{9A8E8C2A-A8BD-45E2-9295-7C18164F12B0}"/>
          </ac:graphicFrameMkLst>
        </pc:graphicFrameChg>
        <pc:picChg chg="add mod">
          <ac:chgData name="Taisiya Karipidis" userId="91348368862055ff" providerId="LiveId" clId="{A46329DA-B999-491F-8ABB-B13229AE0C4C}" dt="2023-08-06T03:45:08.943" v="2094" actId="14100"/>
          <ac:picMkLst>
            <pc:docMk/>
            <pc:sldMk cId="2575421478" sldId="295"/>
            <ac:picMk id="3" creationId="{B8ED6A81-C670-A604-5A59-62D0D25838D1}"/>
          </ac:picMkLst>
        </pc:picChg>
      </pc:sldChg>
      <pc:sldChg chg="modSp mod">
        <pc:chgData name="Taisiya Karipidis" userId="91348368862055ff" providerId="LiveId" clId="{A46329DA-B999-491F-8ABB-B13229AE0C4C}" dt="2023-08-06T03:45:49.598" v="2117" actId="313"/>
        <pc:sldMkLst>
          <pc:docMk/>
          <pc:sldMk cId="1341901065" sldId="302"/>
        </pc:sldMkLst>
        <pc:spChg chg="mod">
          <ac:chgData name="Taisiya Karipidis" userId="91348368862055ff" providerId="LiveId" clId="{A46329DA-B999-491F-8ABB-B13229AE0C4C}" dt="2023-08-06T03:45:49.598" v="2117" actId="313"/>
          <ac:spMkLst>
            <pc:docMk/>
            <pc:sldMk cId="1341901065" sldId="302"/>
            <ac:spMk id="7" creationId="{B21C28F5-3CA3-4B78-B5C9-550C00BB3174}"/>
          </ac:spMkLst>
        </pc:spChg>
      </pc:sldChg>
      <pc:sldChg chg="del">
        <pc:chgData name="Taisiya Karipidis" userId="91348368862055ff" providerId="LiveId" clId="{A46329DA-B999-491F-8ABB-B13229AE0C4C}" dt="2023-08-06T03:45:25.812" v="2095" actId="47"/>
        <pc:sldMkLst>
          <pc:docMk/>
          <pc:sldMk cId="3401748718" sldId="304"/>
        </pc:sldMkLst>
      </pc:sldChg>
      <pc:sldChg chg="del">
        <pc:chgData name="Taisiya Karipidis" userId="91348368862055ff" providerId="LiveId" clId="{A46329DA-B999-491F-8ABB-B13229AE0C4C}" dt="2023-08-06T03:45:25.812" v="2095" actId="47"/>
        <pc:sldMkLst>
          <pc:docMk/>
          <pc:sldMk cId="3007378520" sldId="310"/>
        </pc:sldMkLst>
      </pc:sldChg>
      <pc:sldChg chg="del">
        <pc:chgData name="Taisiya Karipidis" userId="91348368862055ff" providerId="LiveId" clId="{A46329DA-B999-491F-8ABB-B13229AE0C4C}" dt="2023-08-06T03:45:25.812" v="2095" actId="47"/>
        <pc:sldMkLst>
          <pc:docMk/>
          <pc:sldMk cId="3903608907" sldId="311"/>
        </pc:sldMkLst>
      </pc:sldChg>
      <pc:sldChg chg="del">
        <pc:chgData name="Taisiya Karipidis" userId="91348368862055ff" providerId="LiveId" clId="{A46329DA-B999-491F-8ABB-B13229AE0C4C}" dt="2023-08-06T03:45:25.812" v="2095" actId="47"/>
        <pc:sldMkLst>
          <pc:docMk/>
          <pc:sldMk cId="4120671462" sldId="312"/>
        </pc:sldMkLst>
      </pc:sldChg>
      <pc:sldChg chg="del">
        <pc:chgData name="Taisiya Karipidis" userId="91348368862055ff" providerId="LiveId" clId="{A46329DA-B999-491F-8ABB-B13229AE0C4C}" dt="2023-08-06T03:45:25.812" v="2095" actId="47"/>
        <pc:sldMkLst>
          <pc:docMk/>
          <pc:sldMk cId="715534863" sldId="313"/>
        </pc:sldMkLst>
      </pc:sldChg>
      <pc:sldChg chg="modSp del">
        <pc:chgData name="Taisiya Karipidis" userId="91348368862055ff" providerId="LiveId" clId="{A46329DA-B999-491F-8ABB-B13229AE0C4C}" dt="2023-08-06T03:45:25.812" v="2095" actId="47"/>
        <pc:sldMkLst>
          <pc:docMk/>
          <pc:sldMk cId="1856314060" sldId="314"/>
        </pc:sldMkLst>
        <pc:spChg chg="mod">
          <ac:chgData name="Taisiya Karipidis" userId="91348368862055ff" providerId="LiveId" clId="{A46329DA-B999-491F-8ABB-B13229AE0C4C}" dt="2023-08-05T01:34:09.079" v="4"/>
          <ac:spMkLst>
            <pc:docMk/>
            <pc:sldMk cId="1856314060" sldId="314"/>
            <ac:spMk id="3" creationId="{D88C20CF-C1EE-4092-B52D-FD4AB2AB2508}"/>
          </ac:spMkLst>
        </pc:spChg>
      </pc:sldChg>
      <pc:sldChg chg="addSp delSp modSp mod">
        <pc:chgData name="Taisiya Karipidis" userId="91348368862055ff" providerId="LiveId" clId="{A46329DA-B999-491F-8ABB-B13229AE0C4C}" dt="2023-08-05T23:20:17.382" v="1632" actId="931"/>
        <pc:sldMkLst>
          <pc:docMk/>
          <pc:sldMk cId="3696770303" sldId="315"/>
        </pc:sldMkLst>
        <pc:spChg chg="add del mod">
          <ac:chgData name="Taisiya Karipidis" userId="91348368862055ff" providerId="LiveId" clId="{A46329DA-B999-491F-8ABB-B13229AE0C4C}" dt="2023-08-05T23:20:17.382" v="1632" actId="931"/>
          <ac:spMkLst>
            <pc:docMk/>
            <pc:sldMk cId="3696770303" sldId="315"/>
            <ac:spMk id="3" creationId="{4B0A1BBE-35C4-2F12-881F-34A7988EA488}"/>
          </ac:spMkLst>
        </pc:spChg>
        <pc:spChg chg="mod">
          <ac:chgData name="Taisiya Karipidis" userId="91348368862055ff" providerId="LiveId" clId="{A46329DA-B999-491F-8ABB-B13229AE0C4C}" dt="2023-08-05T23:19:18.260" v="1624" actId="20577"/>
          <ac:spMkLst>
            <pc:docMk/>
            <pc:sldMk cId="3696770303" sldId="315"/>
            <ac:spMk id="5" creationId="{91EF53E3-F88C-4203-A489-8C9D57513DF6}"/>
          </ac:spMkLst>
        </pc:spChg>
        <pc:spChg chg="mod">
          <ac:chgData name="Taisiya Karipidis" userId="91348368862055ff" providerId="LiveId" clId="{A46329DA-B999-491F-8ABB-B13229AE0C4C}" dt="2023-08-05T23:20:03.040" v="1630" actId="13926"/>
          <ac:spMkLst>
            <pc:docMk/>
            <pc:sldMk cId="3696770303" sldId="315"/>
            <ac:spMk id="8" creationId="{6F03AADD-A4FE-4CE8-944C-3F9C9777F0AB}"/>
          </ac:spMkLst>
        </pc:spChg>
        <pc:picChg chg="del">
          <ac:chgData name="Taisiya Karipidis" userId="91348368862055ff" providerId="LiveId" clId="{A46329DA-B999-491F-8ABB-B13229AE0C4C}" dt="2023-08-05T23:20:09.495" v="1631" actId="478"/>
          <ac:picMkLst>
            <pc:docMk/>
            <pc:sldMk cId="3696770303" sldId="315"/>
            <ac:picMk id="4" creationId="{5EAB7860-C105-46A8-8B51-C886DCFAB528}"/>
          </ac:picMkLst>
        </pc:picChg>
        <pc:picChg chg="add mod">
          <ac:chgData name="Taisiya Karipidis" userId="91348368862055ff" providerId="LiveId" clId="{A46329DA-B999-491F-8ABB-B13229AE0C4C}" dt="2023-08-05T23:20:17.382" v="1632" actId="931"/>
          <ac:picMkLst>
            <pc:docMk/>
            <pc:sldMk cId="3696770303" sldId="315"/>
            <ac:picMk id="7" creationId="{C4613B04-B85E-8557-8F5D-73F5AA2D3602}"/>
          </ac:picMkLst>
        </pc:picChg>
      </pc:sldChg>
      <pc:sldChg chg="modSp mod">
        <pc:chgData name="Taisiya Karipidis" userId="91348368862055ff" providerId="LiveId" clId="{A46329DA-B999-491F-8ABB-B13229AE0C4C}" dt="2023-08-06T00:27:10.266" v="2026" actId="207"/>
        <pc:sldMkLst>
          <pc:docMk/>
          <pc:sldMk cId="3665993043" sldId="324"/>
        </pc:sldMkLst>
        <pc:spChg chg="mod">
          <ac:chgData name="Taisiya Karipidis" userId="91348368862055ff" providerId="LiveId" clId="{A46329DA-B999-491F-8ABB-B13229AE0C4C}" dt="2023-08-06T00:27:10.266" v="2026" actId="207"/>
          <ac:spMkLst>
            <pc:docMk/>
            <pc:sldMk cId="3665993043" sldId="324"/>
            <ac:spMk id="7" creationId="{BD837CEB-1A69-4F72-95D4-054D82F09696}"/>
          </ac:spMkLst>
        </pc:spChg>
      </pc:sldChg>
      <pc:sldChg chg="modSp mod">
        <pc:chgData name="Taisiya Karipidis" userId="91348368862055ff" providerId="LiveId" clId="{A46329DA-B999-491F-8ABB-B13229AE0C4C}" dt="2023-08-06T03:43:10.155" v="2067" actId="1076"/>
        <pc:sldMkLst>
          <pc:docMk/>
          <pc:sldMk cId="1110251285" sldId="325"/>
        </pc:sldMkLst>
        <pc:spChg chg="mod">
          <ac:chgData name="Taisiya Karipidis" userId="91348368862055ff" providerId="LiveId" clId="{A46329DA-B999-491F-8ABB-B13229AE0C4C}" dt="2023-08-06T03:43:10.155" v="2067" actId="1076"/>
          <ac:spMkLst>
            <pc:docMk/>
            <pc:sldMk cId="1110251285" sldId="325"/>
            <ac:spMk id="11" creationId="{3D9E7E43-0082-4819-947F-94AD5664FC83}"/>
          </ac:spMkLst>
        </pc:spChg>
      </pc:sldChg>
      <pc:sldChg chg="del">
        <pc:chgData name="Taisiya Karipidis" userId="91348368862055ff" providerId="LiveId" clId="{A46329DA-B999-491F-8ABB-B13229AE0C4C}" dt="2023-08-06T03:45:25.812" v="2095" actId="47"/>
        <pc:sldMkLst>
          <pc:docMk/>
          <pc:sldMk cId="4101399790" sldId="326"/>
        </pc:sldMkLst>
      </pc:sldChg>
      <pc:sldChg chg="addSp delSp modSp new mod modClrScheme chgLayout">
        <pc:chgData name="Taisiya Karipidis" userId="91348368862055ff" providerId="LiveId" clId="{A46329DA-B999-491F-8ABB-B13229AE0C4C}" dt="2023-08-05T03:07:36.675" v="403" actId="113"/>
        <pc:sldMkLst>
          <pc:docMk/>
          <pc:sldMk cId="1568825784" sldId="327"/>
        </pc:sldMkLst>
        <pc:spChg chg="del">
          <ac:chgData name="Taisiya Karipidis" userId="91348368862055ff" providerId="LiveId" clId="{A46329DA-B999-491F-8ABB-B13229AE0C4C}" dt="2023-08-05T01:26:36.068" v="1" actId="700"/>
          <ac:spMkLst>
            <pc:docMk/>
            <pc:sldMk cId="1568825784" sldId="327"/>
            <ac:spMk id="2" creationId="{A782F7F5-542A-1668-E024-5D293AAE30A3}"/>
          </ac:spMkLst>
        </pc:spChg>
        <pc:spChg chg="del">
          <ac:chgData name="Taisiya Karipidis" userId="91348368862055ff" providerId="LiveId" clId="{A46329DA-B999-491F-8ABB-B13229AE0C4C}" dt="2023-08-05T01:26:36.068" v="1" actId="700"/>
          <ac:spMkLst>
            <pc:docMk/>
            <pc:sldMk cId="1568825784" sldId="327"/>
            <ac:spMk id="3" creationId="{27A3C385-C8AC-10B9-1515-037A63C399B0}"/>
          </ac:spMkLst>
        </pc:spChg>
        <pc:spChg chg="del mod ord">
          <ac:chgData name="Taisiya Karipidis" userId="91348368862055ff" providerId="LiveId" clId="{A46329DA-B999-491F-8ABB-B13229AE0C4C}" dt="2023-08-05T01:26:36.068" v="1" actId="700"/>
          <ac:spMkLst>
            <pc:docMk/>
            <pc:sldMk cId="1568825784" sldId="327"/>
            <ac:spMk id="4" creationId="{5BB93B21-0CDA-E5A2-63C5-57843F8A3A28}"/>
          </ac:spMkLst>
        </pc:spChg>
        <pc:spChg chg="add mod ord">
          <ac:chgData name="Taisiya Karipidis" userId="91348368862055ff" providerId="LiveId" clId="{A46329DA-B999-491F-8ABB-B13229AE0C4C}" dt="2023-08-05T01:42:02.004" v="24" actId="255"/>
          <ac:spMkLst>
            <pc:docMk/>
            <pc:sldMk cId="1568825784" sldId="327"/>
            <ac:spMk id="5" creationId="{80057CDE-ADC6-46EE-18E6-DA5007FF2F47}"/>
          </ac:spMkLst>
        </pc:spChg>
        <pc:spChg chg="add mod">
          <ac:chgData name="Taisiya Karipidis" userId="91348368862055ff" providerId="LiveId" clId="{A46329DA-B999-491F-8ABB-B13229AE0C4C}" dt="2023-08-05T03:07:36.675" v="403" actId="113"/>
          <ac:spMkLst>
            <pc:docMk/>
            <pc:sldMk cId="1568825784" sldId="327"/>
            <ac:spMk id="9" creationId="{E575A0E7-66C5-1A04-148C-6138BF2C26E9}"/>
          </ac:spMkLst>
        </pc:spChg>
        <pc:picChg chg="add del mod">
          <ac:chgData name="Taisiya Karipidis" userId="91348368862055ff" providerId="LiveId" clId="{A46329DA-B999-491F-8ABB-B13229AE0C4C}" dt="2023-08-05T01:32:21.588" v="3" actId="478"/>
          <ac:picMkLst>
            <pc:docMk/>
            <pc:sldMk cId="1568825784" sldId="327"/>
            <ac:picMk id="6" creationId="{DA8132C8-D0CE-1215-9D04-CF1D314C2757}"/>
          </ac:picMkLst>
        </pc:picChg>
        <pc:picChg chg="add mod">
          <ac:chgData name="Taisiya Karipidis" userId="91348368862055ff" providerId="LiveId" clId="{A46329DA-B999-491F-8ABB-B13229AE0C4C}" dt="2023-08-05T01:41:34.987" v="23" actId="1076"/>
          <ac:picMkLst>
            <pc:docMk/>
            <pc:sldMk cId="1568825784" sldId="327"/>
            <ac:picMk id="8" creationId="{123C7FBE-EF38-DAEB-9670-B2B00973E5AF}"/>
          </ac:picMkLst>
        </pc:picChg>
      </pc:sldChg>
      <pc:sldChg chg="addSp delSp modSp add mod ord">
        <pc:chgData name="Taisiya Karipidis" userId="91348368862055ff" providerId="LiveId" clId="{A46329DA-B999-491F-8ABB-B13229AE0C4C}" dt="2023-08-05T02:49:11.177" v="243" actId="1076"/>
        <pc:sldMkLst>
          <pc:docMk/>
          <pc:sldMk cId="1808842949" sldId="328"/>
        </pc:sldMkLst>
        <pc:spChg chg="mod">
          <ac:chgData name="Taisiya Karipidis" userId="91348368862055ff" providerId="LiveId" clId="{A46329DA-B999-491F-8ABB-B13229AE0C4C}" dt="2023-08-05T02:46:41.422" v="215" actId="20577"/>
          <ac:spMkLst>
            <pc:docMk/>
            <pc:sldMk cId="1808842949" sldId="328"/>
            <ac:spMk id="5" creationId="{80057CDE-ADC6-46EE-18E6-DA5007FF2F47}"/>
          </ac:spMkLst>
        </pc:spChg>
        <pc:spChg chg="mod">
          <ac:chgData name="Taisiya Karipidis" userId="91348368862055ff" providerId="LiveId" clId="{A46329DA-B999-491F-8ABB-B13229AE0C4C}" dt="2023-08-05T02:48:39.019" v="238" actId="255"/>
          <ac:spMkLst>
            <pc:docMk/>
            <pc:sldMk cId="1808842949" sldId="328"/>
            <ac:spMk id="9" creationId="{E575A0E7-66C5-1A04-148C-6138BF2C26E9}"/>
          </ac:spMkLst>
        </pc:spChg>
        <pc:picChg chg="add del mod">
          <ac:chgData name="Taisiya Karipidis" userId="91348368862055ff" providerId="LiveId" clId="{A46329DA-B999-491F-8ABB-B13229AE0C4C}" dt="2023-08-05T02:46:43.925" v="216" actId="478"/>
          <ac:picMkLst>
            <pc:docMk/>
            <pc:sldMk cId="1808842949" sldId="328"/>
            <ac:picMk id="3" creationId="{A24CE6D9-BCA5-779B-AE4F-C7B136775353}"/>
          </ac:picMkLst>
        </pc:picChg>
        <pc:picChg chg="add del mod">
          <ac:chgData name="Taisiya Karipidis" userId="91348368862055ff" providerId="LiveId" clId="{A46329DA-B999-491F-8ABB-B13229AE0C4C}" dt="2023-08-05T02:46:45.876" v="217" actId="478"/>
          <ac:picMkLst>
            <pc:docMk/>
            <pc:sldMk cId="1808842949" sldId="328"/>
            <ac:picMk id="6" creationId="{30AE9D79-7D23-4DF4-7FD8-C641707814E1}"/>
          </ac:picMkLst>
        </pc:picChg>
        <pc:picChg chg="del">
          <ac:chgData name="Taisiya Karipidis" userId="91348368862055ff" providerId="LiveId" clId="{A46329DA-B999-491F-8ABB-B13229AE0C4C}" dt="2023-08-05T01:45:22.582" v="45" actId="478"/>
          <ac:picMkLst>
            <pc:docMk/>
            <pc:sldMk cId="1808842949" sldId="328"/>
            <ac:picMk id="8" creationId="{123C7FBE-EF38-DAEB-9670-B2B00973E5AF}"/>
          </ac:picMkLst>
        </pc:picChg>
        <pc:picChg chg="add mod">
          <ac:chgData name="Taisiya Karipidis" userId="91348368862055ff" providerId="LiveId" clId="{A46329DA-B999-491F-8ABB-B13229AE0C4C}" dt="2023-08-05T02:47:12.748" v="222" actId="1076"/>
          <ac:picMkLst>
            <pc:docMk/>
            <pc:sldMk cId="1808842949" sldId="328"/>
            <ac:picMk id="10" creationId="{DBED9AF8-1D6C-A7B4-F2C3-DE9F278653F7}"/>
          </ac:picMkLst>
        </pc:picChg>
        <pc:picChg chg="add mod">
          <ac:chgData name="Taisiya Karipidis" userId="91348368862055ff" providerId="LiveId" clId="{A46329DA-B999-491F-8ABB-B13229AE0C4C}" dt="2023-08-05T02:49:11.177" v="243" actId="1076"/>
          <ac:picMkLst>
            <pc:docMk/>
            <pc:sldMk cId="1808842949" sldId="328"/>
            <ac:picMk id="12" creationId="{935545B8-F99E-3464-38B3-4D8F7DBA49CE}"/>
          </ac:picMkLst>
        </pc:picChg>
      </pc:sldChg>
      <pc:sldChg chg="addSp delSp modSp add mod">
        <pc:chgData name="Taisiya Karipidis" userId="91348368862055ff" providerId="LiveId" clId="{A46329DA-B999-491F-8ABB-B13229AE0C4C}" dt="2023-08-05T02:46:22.689" v="210" actId="1076"/>
        <pc:sldMkLst>
          <pc:docMk/>
          <pc:sldMk cId="70452600" sldId="329"/>
        </pc:sldMkLst>
        <pc:spChg chg="add del">
          <ac:chgData name="Taisiya Karipidis" userId="91348368862055ff" providerId="LiveId" clId="{A46329DA-B999-491F-8ABB-B13229AE0C4C}" dt="2023-08-05T02:34:38.715" v="151" actId="478"/>
          <ac:spMkLst>
            <pc:docMk/>
            <pc:sldMk cId="70452600" sldId="329"/>
            <ac:spMk id="4" creationId="{08420571-238B-1247-B08F-2116DB787943}"/>
          </ac:spMkLst>
        </pc:spChg>
        <pc:spChg chg="mod">
          <ac:chgData name="Taisiya Karipidis" userId="91348368862055ff" providerId="LiveId" clId="{A46329DA-B999-491F-8ABB-B13229AE0C4C}" dt="2023-08-05T02:46:16.696" v="208" actId="20577"/>
          <ac:spMkLst>
            <pc:docMk/>
            <pc:sldMk cId="70452600" sldId="329"/>
            <ac:spMk id="5" creationId="{80057CDE-ADC6-46EE-18E6-DA5007FF2F47}"/>
          </ac:spMkLst>
        </pc:spChg>
        <pc:spChg chg="mod">
          <ac:chgData name="Taisiya Karipidis" userId="91348368862055ff" providerId="LiveId" clId="{A46329DA-B999-491F-8ABB-B13229AE0C4C}" dt="2023-08-05T02:46:15.802" v="207" actId="20577"/>
          <ac:spMkLst>
            <pc:docMk/>
            <pc:sldMk cId="70452600" sldId="329"/>
            <ac:spMk id="9" creationId="{E575A0E7-66C5-1A04-148C-6138BF2C26E9}"/>
          </ac:spMkLst>
        </pc:spChg>
        <pc:picChg chg="add del">
          <ac:chgData name="Taisiya Karipidis" userId="91348368862055ff" providerId="LiveId" clId="{A46329DA-B999-491F-8ABB-B13229AE0C4C}" dt="2023-08-05T02:46:13.058" v="206" actId="478"/>
          <ac:picMkLst>
            <pc:docMk/>
            <pc:sldMk cId="70452600" sldId="329"/>
            <ac:picMk id="3" creationId="{A24CE6D9-BCA5-779B-AE4F-C7B136775353}"/>
          </ac:picMkLst>
        </pc:picChg>
        <pc:picChg chg="del">
          <ac:chgData name="Taisiya Karipidis" userId="91348368862055ff" providerId="LiveId" clId="{A46329DA-B999-491F-8ABB-B13229AE0C4C}" dt="2023-08-05T02:34:21.117" v="149" actId="478"/>
          <ac:picMkLst>
            <pc:docMk/>
            <pc:sldMk cId="70452600" sldId="329"/>
            <ac:picMk id="6" creationId="{30AE9D79-7D23-4DF4-7FD8-C641707814E1}"/>
          </ac:picMkLst>
        </pc:picChg>
        <pc:picChg chg="add del mod">
          <ac:chgData name="Taisiya Karipidis" userId="91348368862055ff" providerId="LiveId" clId="{A46329DA-B999-491F-8ABB-B13229AE0C4C}" dt="2023-08-05T02:46:22.689" v="210" actId="1076"/>
          <ac:picMkLst>
            <pc:docMk/>
            <pc:sldMk cId="70452600" sldId="329"/>
            <ac:picMk id="8" creationId="{A311FC30-8C9B-668B-B8BA-BF5845D11C9C}"/>
          </ac:picMkLst>
        </pc:picChg>
        <pc:picChg chg="add del mod">
          <ac:chgData name="Taisiya Karipidis" userId="91348368862055ff" providerId="LiveId" clId="{A46329DA-B999-491F-8ABB-B13229AE0C4C}" dt="2023-08-05T02:46:11.005" v="199" actId="22"/>
          <ac:picMkLst>
            <pc:docMk/>
            <pc:sldMk cId="70452600" sldId="329"/>
            <ac:picMk id="11" creationId="{17C29E7C-88F5-F58F-4315-539BBF4EDFD9}"/>
          </ac:picMkLst>
        </pc:picChg>
      </pc:sldChg>
      <pc:sldChg chg="addSp delSp modSp add mod">
        <pc:chgData name="Taisiya Karipidis" userId="91348368862055ff" providerId="LiveId" clId="{A46329DA-B999-491F-8ABB-B13229AE0C4C}" dt="2023-08-05T03:02:19.143" v="256" actId="1076"/>
        <pc:sldMkLst>
          <pc:docMk/>
          <pc:sldMk cId="3952589499" sldId="330"/>
        </pc:sldMkLst>
        <pc:spChg chg="mod">
          <ac:chgData name="Taisiya Karipidis" userId="91348368862055ff" providerId="LiveId" clId="{A46329DA-B999-491F-8ABB-B13229AE0C4C}" dt="2023-08-05T03:01:52.126" v="252" actId="403"/>
          <ac:spMkLst>
            <pc:docMk/>
            <pc:sldMk cId="3952589499" sldId="330"/>
            <ac:spMk id="9" creationId="{E575A0E7-66C5-1A04-148C-6138BF2C26E9}"/>
          </ac:spMkLst>
        </pc:spChg>
        <pc:picChg chg="add mod">
          <ac:chgData name="Taisiya Karipidis" userId="91348368862055ff" providerId="LiveId" clId="{A46329DA-B999-491F-8ABB-B13229AE0C4C}" dt="2023-08-05T03:02:19.143" v="256" actId="1076"/>
          <ac:picMkLst>
            <pc:docMk/>
            <pc:sldMk cId="3952589499" sldId="330"/>
            <ac:picMk id="3" creationId="{09B74AFD-9B44-055B-2C55-8D79D7221C6E}"/>
          </ac:picMkLst>
        </pc:picChg>
        <pc:picChg chg="del">
          <ac:chgData name="Taisiya Karipidis" userId="91348368862055ff" providerId="LiveId" clId="{A46329DA-B999-491F-8ABB-B13229AE0C4C}" dt="2023-08-05T02:53:44.026" v="248" actId="478"/>
          <ac:picMkLst>
            <pc:docMk/>
            <pc:sldMk cId="3952589499" sldId="330"/>
            <ac:picMk id="10" creationId="{DBED9AF8-1D6C-A7B4-F2C3-DE9F278653F7}"/>
          </ac:picMkLst>
        </pc:picChg>
        <pc:picChg chg="del">
          <ac:chgData name="Taisiya Karipidis" userId="91348368862055ff" providerId="LiveId" clId="{A46329DA-B999-491F-8ABB-B13229AE0C4C}" dt="2023-08-05T02:53:45.762" v="249" actId="478"/>
          <ac:picMkLst>
            <pc:docMk/>
            <pc:sldMk cId="3952589499" sldId="330"/>
            <ac:picMk id="12" creationId="{935545B8-F99E-3464-38B3-4D8F7DBA49CE}"/>
          </ac:picMkLst>
        </pc:picChg>
      </pc:sldChg>
      <pc:sldChg chg="addSp delSp modSp add mod ord">
        <pc:chgData name="Taisiya Karipidis" userId="91348368862055ff" providerId="LiveId" clId="{A46329DA-B999-491F-8ABB-B13229AE0C4C}" dt="2023-08-05T03:05:17.830" v="274" actId="1076"/>
        <pc:sldMkLst>
          <pc:docMk/>
          <pc:sldMk cId="1095551660" sldId="331"/>
        </pc:sldMkLst>
        <pc:spChg chg="mod">
          <ac:chgData name="Taisiya Karipidis" userId="91348368862055ff" providerId="LiveId" clId="{A46329DA-B999-491F-8ABB-B13229AE0C4C}" dt="2023-08-05T03:03:36.111" v="265"/>
          <ac:spMkLst>
            <pc:docMk/>
            <pc:sldMk cId="1095551660" sldId="331"/>
            <ac:spMk id="5" creationId="{80057CDE-ADC6-46EE-18E6-DA5007FF2F47}"/>
          </ac:spMkLst>
        </pc:spChg>
        <pc:spChg chg="add mod">
          <ac:chgData name="Taisiya Karipidis" userId="91348368862055ff" providerId="LiveId" clId="{A46329DA-B999-491F-8ABB-B13229AE0C4C}" dt="2023-08-05T03:05:06.056" v="272" actId="1076"/>
          <ac:spMkLst>
            <pc:docMk/>
            <pc:sldMk cId="1095551660" sldId="331"/>
            <ac:spMk id="7" creationId="{F4787940-933C-0732-E8BE-989E49799A4B}"/>
          </ac:spMkLst>
        </pc:spChg>
        <pc:spChg chg="mod">
          <ac:chgData name="Taisiya Karipidis" userId="91348368862055ff" providerId="LiveId" clId="{A46329DA-B999-491F-8ABB-B13229AE0C4C}" dt="2023-08-05T03:04:50.125" v="270" actId="6549"/>
          <ac:spMkLst>
            <pc:docMk/>
            <pc:sldMk cId="1095551660" sldId="331"/>
            <ac:spMk id="9" creationId="{E575A0E7-66C5-1A04-148C-6138BF2C26E9}"/>
          </ac:spMkLst>
        </pc:spChg>
        <pc:picChg chg="del">
          <ac:chgData name="Taisiya Karipidis" userId="91348368862055ff" providerId="LiveId" clId="{A46329DA-B999-491F-8ABB-B13229AE0C4C}" dt="2023-08-05T03:03:42.138" v="267" actId="478"/>
          <ac:picMkLst>
            <pc:docMk/>
            <pc:sldMk cId="1095551660" sldId="331"/>
            <ac:picMk id="3" creationId="{09B74AFD-9B44-055B-2C55-8D79D7221C6E}"/>
          </ac:picMkLst>
        </pc:picChg>
        <pc:picChg chg="add mod">
          <ac:chgData name="Taisiya Karipidis" userId="91348368862055ff" providerId="LiveId" clId="{A46329DA-B999-491F-8ABB-B13229AE0C4C}" dt="2023-08-05T03:05:17.830" v="274" actId="1076"/>
          <ac:picMkLst>
            <pc:docMk/>
            <pc:sldMk cId="1095551660" sldId="331"/>
            <ac:picMk id="4" creationId="{149C11BE-8D44-0800-D6B5-C074B7EBC5CE}"/>
          </ac:picMkLst>
        </pc:picChg>
      </pc:sldChg>
      <pc:sldChg chg="delSp modSp add mod ord">
        <pc:chgData name="Taisiya Karipidis" userId="91348368862055ff" providerId="LiveId" clId="{A46329DA-B999-491F-8ABB-B13229AE0C4C}" dt="2023-08-05T22:04:05.923" v="1491" actId="20577"/>
        <pc:sldMkLst>
          <pc:docMk/>
          <pc:sldMk cId="1469119819" sldId="332"/>
        </pc:sldMkLst>
        <pc:spChg chg="mod">
          <ac:chgData name="Taisiya Karipidis" userId="91348368862055ff" providerId="LiveId" clId="{A46329DA-B999-491F-8ABB-B13229AE0C4C}" dt="2023-08-05T03:22:20.602" v="1161" actId="313"/>
          <ac:spMkLst>
            <pc:docMk/>
            <pc:sldMk cId="1469119819" sldId="332"/>
            <ac:spMk id="5" creationId="{80057CDE-ADC6-46EE-18E6-DA5007FF2F47}"/>
          </ac:spMkLst>
        </pc:spChg>
        <pc:spChg chg="mod">
          <ac:chgData name="Taisiya Karipidis" userId="91348368862055ff" providerId="LiveId" clId="{A46329DA-B999-491F-8ABB-B13229AE0C4C}" dt="2023-08-05T22:04:05.923" v="1491" actId="20577"/>
          <ac:spMkLst>
            <pc:docMk/>
            <pc:sldMk cId="1469119819" sldId="332"/>
            <ac:spMk id="9" creationId="{E575A0E7-66C5-1A04-148C-6138BF2C26E9}"/>
          </ac:spMkLst>
        </pc:spChg>
        <pc:picChg chg="del">
          <ac:chgData name="Taisiya Karipidis" userId="91348368862055ff" providerId="LiveId" clId="{A46329DA-B999-491F-8ABB-B13229AE0C4C}" dt="2023-08-05T03:14:35.558" v="413" actId="478"/>
          <ac:picMkLst>
            <pc:docMk/>
            <pc:sldMk cId="1469119819" sldId="332"/>
            <ac:picMk id="8" creationId="{123C7FBE-EF38-DAEB-9670-B2B00973E5AF}"/>
          </ac:picMkLst>
        </pc:picChg>
      </pc:sldChg>
      <pc:sldChg chg="addSp modSp add mod">
        <pc:chgData name="Taisiya Karipidis" userId="91348368862055ff" providerId="LiveId" clId="{A46329DA-B999-491F-8ABB-B13229AE0C4C}" dt="2023-08-05T21:31:56.593" v="1410" actId="115"/>
        <pc:sldMkLst>
          <pc:docMk/>
          <pc:sldMk cId="356148553" sldId="333"/>
        </pc:sldMkLst>
        <pc:spChg chg="add mod">
          <ac:chgData name="Taisiya Karipidis" userId="91348368862055ff" providerId="LiveId" clId="{A46329DA-B999-491F-8ABB-B13229AE0C4C}" dt="2023-08-05T21:31:56.593" v="1410" actId="115"/>
          <ac:spMkLst>
            <pc:docMk/>
            <pc:sldMk cId="356148553" sldId="333"/>
            <ac:spMk id="4" creationId="{0666A85F-2C33-3AB6-8247-556F18838B48}"/>
          </ac:spMkLst>
        </pc:spChg>
        <pc:spChg chg="mod">
          <ac:chgData name="Taisiya Karipidis" userId="91348368862055ff" providerId="LiveId" clId="{A46329DA-B999-491F-8ABB-B13229AE0C4C}" dt="2023-08-05T21:22:16.659" v="1213"/>
          <ac:spMkLst>
            <pc:docMk/>
            <pc:sldMk cId="356148553" sldId="333"/>
            <ac:spMk id="5" creationId="{80057CDE-ADC6-46EE-18E6-DA5007FF2F47}"/>
          </ac:spMkLst>
        </pc:spChg>
        <pc:spChg chg="mod">
          <ac:chgData name="Taisiya Karipidis" userId="91348368862055ff" providerId="LiveId" clId="{A46329DA-B999-491F-8ABB-B13229AE0C4C}" dt="2023-08-05T21:31:53.320" v="1409" actId="115"/>
          <ac:spMkLst>
            <pc:docMk/>
            <pc:sldMk cId="356148553" sldId="333"/>
            <ac:spMk id="9" creationId="{E575A0E7-66C5-1A04-148C-6138BF2C26E9}"/>
          </ac:spMkLst>
        </pc:spChg>
        <pc:picChg chg="add mod">
          <ac:chgData name="Taisiya Karipidis" userId="91348368862055ff" providerId="LiveId" clId="{A46329DA-B999-491F-8ABB-B13229AE0C4C}" dt="2023-08-05T21:30:13.106" v="1356" actId="1036"/>
          <ac:picMkLst>
            <pc:docMk/>
            <pc:sldMk cId="356148553" sldId="333"/>
            <ac:picMk id="3" creationId="{1558276D-D10C-9EE8-0CB4-DDD7EB863292}"/>
          </ac:picMkLst>
        </pc:picChg>
        <pc:picChg chg="add mod">
          <ac:chgData name="Taisiya Karipidis" userId="91348368862055ff" providerId="LiveId" clId="{A46329DA-B999-491F-8ABB-B13229AE0C4C}" dt="2023-08-05T21:29:51.816" v="1342" actId="14100"/>
          <ac:picMkLst>
            <pc:docMk/>
            <pc:sldMk cId="356148553" sldId="333"/>
            <ac:picMk id="7" creationId="{DC50C16F-3DBF-CFDF-32F7-4A01B0D3E8EA}"/>
          </ac:picMkLst>
        </pc:picChg>
      </pc:sldChg>
      <pc:sldChg chg="addSp delSp modSp add mod">
        <pc:chgData name="Taisiya Karipidis" userId="91348368862055ff" providerId="LiveId" clId="{A46329DA-B999-491F-8ABB-B13229AE0C4C}" dt="2023-08-05T21:36:00.618" v="1439" actId="14100"/>
        <pc:sldMkLst>
          <pc:docMk/>
          <pc:sldMk cId="209833652" sldId="334"/>
        </pc:sldMkLst>
        <pc:spChg chg="del">
          <ac:chgData name="Taisiya Karipidis" userId="91348368862055ff" providerId="LiveId" clId="{A46329DA-B999-491F-8ABB-B13229AE0C4C}" dt="2023-08-05T21:32:55.012" v="1422" actId="478"/>
          <ac:spMkLst>
            <pc:docMk/>
            <pc:sldMk cId="209833652" sldId="334"/>
            <ac:spMk id="4" creationId="{0666A85F-2C33-3AB6-8247-556F18838B48}"/>
          </ac:spMkLst>
        </pc:spChg>
        <pc:spChg chg="mod">
          <ac:chgData name="Taisiya Karipidis" userId="91348368862055ff" providerId="LiveId" clId="{A46329DA-B999-491F-8ABB-B13229AE0C4C}" dt="2023-08-05T21:33:55.336" v="1429" actId="20577"/>
          <ac:spMkLst>
            <pc:docMk/>
            <pc:sldMk cId="209833652" sldId="334"/>
            <ac:spMk id="5" creationId="{80057CDE-ADC6-46EE-18E6-DA5007FF2F47}"/>
          </ac:spMkLst>
        </pc:spChg>
        <pc:spChg chg="mod">
          <ac:chgData name="Taisiya Karipidis" userId="91348368862055ff" providerId="LiveId" clId="{A46329DA-B999-491F-8ABB-B13229AE0C4C}" dt="2023-08-05T21:35:40.692" v="1436" actId="20577"/>
          <ac:spMkLst>
            <pc:docMk/>
            <pc:sldMk cId="209833652" sldId="334"/>
            <ac:spMk id="9" creationId="{E575A0E7-66C5-1A04-148C-6138BF2C26E9}"/>
          </ac:spMkLst>
        </pc:spChg>
        <pc:picChg chg="del">
          <ac:chgData name="Taisiya Karipidis" userId="91348368862055ff" providerId="LiveId" clId="{A46329DA-B999-491F-8ABB-B13229AE0C4C}" dt="2023-08-05T21:32:48.211" v="1420" actId="478"/>
          <ac:picMkLst>
            <pc:docMk/>
            <pc:sldMk cId="209833652" sldId="334"/>
            <ac:picMk id="3" creationId="{1558276D-D10C-9EE8-0CB4-DDD7EB863292}"/>
          </ac:picMkLst>
        </pc:picChg>
        <pc:picChg chg="add mod">
          <ac:chgData name="Taisiya Karipidis" userId="91348368862055ff" providerId="LiveId" clId="{A46329DA-B999-491F-8ABB-B13229AE0C4C}" dt="2023-08-05T21:36:00.618" v="1439" actId="14100"/>
          <ac:picMkLst>
            <pc:docMk/>
            <pc:sldMk cId="209833652" sldId="334"/>
            <ac:picMk id="6" creationId="{B1D64406-68B4-96AF-1854-092EC2546C17}"/>
          </ac:picMkLst>
        </pc:picChg>
        <pc:picChg chg="del">
          <ac:chgData name="Taisiya Karipidis" userId="91348368862055ff" providerId="LiveId" clId="{A46329DA-B999-491F-8ABB-B13229AE0C4C}" dt="2023-08-05T21:32:49.849" v="1421" actId="478"/>
          <ac:picMkLst>
            <pc:docMk/>
            <pc:sldMk cId="209833652" sldId="334"/>
            <ac:picMk id="7" creationId="{DC50C16F-3DBF-CFDF-32F7-4A01B0D3E8EA}"/>
          </ac:picMkLst>
        </pc:picChg>
      </pc:sldChg>
      <pc:sldChg chg="addSp delSp modSp add mod">
        <pc:chgData name="Taisiya Karipidis" userId="91348368862055ff" providerId="LiveId" clId="{A46329DA-B999-491F-8ABB-B13229AE0C4C}" dt="2023-08-05T22:03:45.007" v="1477" actId="14100"/>
        <pc:sldMkLst>
          <pc:docMk/>
          <pc:sldMk cId="691646409" sldId="335"/>
        </pc:sldMkLst>
        <pc:spChg chg="mod">
          <ac:chgData name="Taisiya Karipidis" userId="91348368862055ff" providerId="LiveId" clId="{A46329DA-B999-491F-8ABB-B13229AE0C4C}" dt="2023-08-05T21:51:13.013" v="1446" actId="20577"/>
          <ac:spMkLst>
            <pc:docMk/>
            <pc:sldMk cId="691646409" sldId="335"/>
            <ac:spMk id="5" creationId="{80057CDE-ADC6-46EE-18E6-DA5007FF2F47}"/>
          </ac:spMkLst>
        </pc:spChg>
        <pc:spChg chg="mod">
          <ac:chgData name="Taisiya Karipidis" userId="91348368862055ff" providerId="LiveId" clId="{A46329DA-B999-491F-8ABB-B13229AE0C4C}" dt="2023-08-05T22:03:20.567" v="1472" actId="6549"/>
          <ac:spMkLst>
            <pc:docMk/>
            <pc:sldMk cId="691646409" sldId="335"/>
            <ac:spMk id="9" creationId="{E575A0E7-66C5-1A04-148C-6138BF2C26E9}"/>
          </ac:spMkLst>
        </pc:spChg>
        <pc:picChg chg="add mod">
          <ac:chgData name="Taisiya Karipidis" userId="91348368862055ff" providerId="LiveId" clId="{A46329DA-B999-491F-8ABB-B13229AE0C4C}" dt="2023-08-05T22:03:45.007" v="1477" actId="14100"/>
          <ac:picMkLst>
            <pc:docMk/>
            <pc:sldMk cId="691646409" sldId="335"/>
            <ac:picMk id="3" creationId="{0A008657-BA15-081A-3045-4E0EE8CA3FE1}"/>
          </ac:picMkLst>
        </pc:picChg>
        <pc:picChg chg="del">
          <ac:chgData name="Taisiya Karipidis" userId="91348368862055ff" providerId="LiveId" clId="{A46329DA-B999-491F-8ABB-B13229AE0C4C}" dt="2023-08-05T21:51:24.296" v="1459" actId="478"/>
          <ac:picMkLst>
            <pc:docMk/>
            <pc:sldMk cId="691646409" sldId="335"/>
            <ac:picMk id="6" creationId="{B1D64406-68B4-96AF-1854-092EC2546C17}"/>
          </ac:picMkLst>
        </pc:picChg>
      </pc:sldChg>
      <pc:sldChg chg="addSp delSp modSp add mod ord modNotesTx">
        <pc:chgData name="Taisiya Karipidis" userId="91348368862055ff" providerId="LiveId" clId="{A46329DA-B999-491F-8ABB-B13229AE0C4C}" dt="2023-08-06T00:25:37.256" v="2010"/>
        <pc:sldMkLst>
          <pc:docMk/>
          <pc:sldMk cId="526090618" sldId="336"/>
        </pc:sldMkLst>
        <pc:spChg chg="mod">
          <ac:chgData name="Taisiya Karipidis" userId="91348368862055ff" providerId="LiveId" clId="{A46329DA-B999-491F-8ABB-B13229AE0C4C}" dt="2023-08-06T00:17:52.066" v="1959" actId="404"/>
          <ac:spMkLst>
            <pc:docMk/>
            <pc:sldMk cId="526090618" sldId="336"/>
            <ac:spMk id="5" creationId="{80057CDE-ADC6-46EE-18E6-DA5007FF2F47}"/>
          </ac:spMkLst>
        </pc:spChg>
        <pc:spChg chg="mod">
          <ac:chgData name="Taisiya Karipidis" userId="91348368862055ff" providerId="LiveId" clId="{A46329DA-B999-491F-8ABB-B13229AE0C4C}" dt="2023-08-06T00:18:02.084" v="1960" actId="1076"/>
          <ac:spMkLst>
            <pc:docMk/>
            <pc:sldMk cId="526090618" sldId="336"/>
            <ac:spMk id="9" creationId="{E575A0E7-66C5-1A04-148C-6138BF2C26E9}"/>
          </ac:spMkLst>
        </pc:spChg>
        <pc:picChg chg="del">
          <ac:chgData name="Taisiya Karipidis" userId="91348368862055ff" providerId="LiveId" clId="{A46329DA-B999-491F-8ABB-B13229AE0C4C}" dt="2023-08-05T22:44:27.610" v="1500" actId="478"/>
          <ac:picMkLst>
            <pc:docMk/>
            <pc:sldMk cId="526090618" sldId="336"/>
            <ac:picMk id="3" creationId="{0A008657-BA15-081A-3045-4E0EE8CA3FE1}"/>
          </ac:picMkLst>
        </pc:picChg>
        <pc:picChg chg="add del mod modCrop">
          <ac:chgData name="Taisiya Karipidis" userId="91348368862055ff" providerId="LiveId" clId="{A46329DA-B999-491F-8ABB-B13229AE0C4C}" dt="2023-08-05T23:13:58.256" v="1587" actId="478"/>
          <ac:picMkLst>
            <pc:docMk/>
            <pc:sldMk cId="526090618" sldId="336"/>
            <ac:picMk id="4" creationId="{AD74402A-3C88-E369-669C-4DED3BB104DE}"/>
          </ac:picMkLst>
        </pc:picChg>
        <pc:picChg chg="add del mod">
          <ac:chgData name="Taisiya Karipidis" userId="91348368862055ff" providerId="LiveId" clId="{A46329DA-B999-491F-8ABB-B13229AE0C4C}" dt="2023-08-06T00:14:16.839" v="1867" actId="478"/>
          <ac:picMkLst>
            <pc:docMk/>
            <pc:sldMk cId="526090618" sldId="336"/>
            <ac:picMk id="7" creationId="{96F51A61-96DD-3D98-89B5-1012FF0E15CE}"/>
          </ac:picMkLst>
        </pc:picChg>
        <pc:picChg chg="add del mod">
          <ac:chgData name="Taisiya Karipidis" userId="91348368862055ff" providerId="LiveId" clId="{A46329DA-B999-491F-8ABB-B13229AE0C4C}" dt="2023-08-06T00:14:18.655" v="1868" actId="478"/>
          <ac:picMkLst>
            <pc:docMk/>
            <pc:sldMk cId="526090618" sldId="336"/>
            <ac:picMk id="10" creationId="{FB3A6F85-4EF4-FF39-A3F6-C98AD8D9F95D}"/>
          </ac:picMkLst>
        </pc:picChg>
        <pc:picChg chg="add mod">
          <ac:chgData name="Taisiya Karipidis" userId="91348368862055ff" providerId="LiveId" clId="{A46329DA-B999-491F-8ABB-B13229AE0C4C}" dt="2023-08-06T00:18:06.508" v="1961" actId="1076"/>
          <ac:picMkLst>
            <pc:docMk/>
            <pc:sldMk cId="526090618" sldId="336"/>
            <ac:picMk id="12" creationId="{F5712DFE-9461-4876-5C7D-F8AA4DCA6AD6}"/>
          </ac:picMkLst>
        </pc:picChg>
        <pc:picChg chg="add mod">
          <ac:chgData name="Taisiya Karipidis" userId="91348368862055ff" providerId="LiveId" clId="{A46329DA-B999-491F-8ABB-B13229AE0C4C}" dt="2023-08-06T00:18:27.084" v="1964" actId="14100"/>
          <ac:picMkLst>
            <pc:docMk/>
            <pc:sldMk cId="526090618" sldId="336"/>
            <ac:picMk id="14" creationId="{B51E228C-A39B-9EEC-7788-4731277F135C}"/>
          </ac:picMkLst>
        </pc:picChg>
      </pc:sldChg>
      <pc:sldChg chg="addSp delSp modSp add mod ord modNotesTx">
        <pc:chgData name="Taisiya Karipidis" userId="91348368862055ff" providerId="LiveId" clId="{A46329DA-B999-491F-8ABB-B13229AE0C4C}" dt="2023-08-06T00:30:26.233" v="2034"/>
        <pc:sldMkLst>
          <pc:docMk/>
          <pc:sldMk cId="2247735218" sldId="337"/>
        </pc:sldMkLst>
        <pc:spChg chg="mod">
          <ac:chgData name="Taisiya Karipidis" userId="91348368862055ff" providerId="LiveId" clId="{A46329DA-B999-491F-8ABB-B13229AE0C4C}" dt="2023-08-06T00:29:33.576" v="2032" actId="404"/>
          <ac:spMkLst>
            <pc:docMk/>
            <pc:sldMk cId="2247735218" sldId="337"/>
            <ac:spMk id="5" creationId="{80057CDE-ADC6-46EE-18E6-DA5007FF2F47}"/>
          </ac:spMkLst>
        </pc:spChg>
        <pc:spChg chg="mod">
          <ac:chgData name="Taisiya Karipidis" userId="91348368862055ff" providerId="LiveId" clId="{A46329DA-B999-491F-8ABB-B13229AE0C4C}" dt="2023-08-05T23:27:59.790" v="1681" actId="20577"/>
          <ac:spMkLst>
            <pc:docMk/>
            <pc:sldMk cId="2247735218" sldId="337"/>
            <ac:spMk id="9" creationId="{E575A0E7-66C5-1A04-148C-6138BF2C26E9}"/>
          </ac:spMkLst>
        </pc:spChg>
        <pc:picChg chg="add mod">
          <ac:chgData name="Taisiya Karipidis" userId="91348368862055ff" providerId="LiveId" clId="{A46329DA-B999-491F-8ABB-B13229AE0C4C}" dt="2023-08-05T23:28:29.577" v="1687" actId="1076"/>
          <ac:picMkLst>
            <pc:docMk/>
            <pc:sldMk cId="2247735218" sldId="337"/>
            <ac:picMk id="3" creationId="{F319B9B0-8594-1C50-B5C3-9226E7A70CBE}"/>
          </ac:picMkLst>
        </pc:picChg>
        <pc:picChg chg="add del">
          <ac:chgData name="Taisiya Karipidis" userId="91348368862055ff" providerId="LiveId" clId="{A46329DA-B999-491F-8ABB-B13229AE0C4C}" dt="2023-08-05T23:28:02.305" v="1682" actId="478"/>
          <ac:picMkLst>
            <pc:docMk/>
            <pc:sldMk cId="2247735218" sldId="337"/>
            <ac:picMk id="7" creationId="{96F51A61-96DD-3D98-89B5-1012FF0E15CE}"/>
          </ac:picMkLst>
        </pc:picChg>
        <pc:picChg chg="add del">
          <ac:chgData name="Taisiya Karipidis" userId="91348368862055ff" providerId="LiveId" clId="{A46329DA-B999-491F-8ABB-B13229AE0C4C}" dt="2023-08-05T23:28:04.383" v="1683" actId="478"/>
          <ac:picMkLst>
            <pc:docMk/>
            <pc:sldMk cId="2247735218" sldId="337"/>
            <ac:picMk id="10" creationId="{FB3A6F85-4EF4-FF39-A3F6-C98AD8D9F95D}"/>
          </ac:picMkLst>
        </pc:picChg>
      </pc:sldChg>
      <pc:sldChg chg="addSp delSp modSp add mod">
        <pc:chgData name="Taisiya Karipidis" userId="91348368862055ff" providerId="LiveId" clId="{A46329DA-B999-491F-8ABB-B13229AE0C4C}" dt="2023-08-05T23:46:57.420" v="1842" actId="20577"/>
        <pc:sldMkLst>
          <pc:docMk/>
          <pc:sldMk cId="1847889426" sldId="338"/>
        </pc:sldMkLst>
        <pc:spChg chg="mod">
          <ac:chgData name="Taisiya Karipidis" userId="91348368862055ff" providerId="LiveId" clId="{A46329DA-B999-491F-8ABB-B13229AE0C4C}" dt="2023-08-05T23:41:48.763" v="1716" actId="20577"/>
          <ac:spMkLst>
            <pc:docMk/>
            <pc:sldMk cId="1847889426" sldId="338"/>
            <ac:spMk id="5" creationId="{80057CDE-ADC6-46EE-18E6-DA5007FF2F47}"/>
          </ac:spMkLst>
        </pc:spChg>
        <pc:spChg chg="mod">
          <ac:chgData name="Taisiya Karipidis" userId="91348368862055ff" providerId="LiveId" clId="{A46329DA-B999-491F-8ABB-B13229AE0C4C}" dt="2023-08-05T23:46:57.420" v="1842" actId="20577"/>
          <ac:spMkLst>
            <pc:docMk/>
            <pc:sldMk cId="1847889426" sldId="338"/>
            <ac:spMk id="9" creationId="{E575A0E7-66C5-1A04-148C-6138BF2C26E9}"/>
          </ac:spMkLst>
        </pc:spChg>
        <pc:picChg chg="del">
          <ac:chgData name="Taisiya Karipidis" userId="91348368862055ff" providerId="LiveId" clId="{A46329DA-B999-491F-8ABB-B13229AE0C4C}" dt="2023-08-05T23:42:22.112" v="1724" actId="478"/>
          <ac:picMkLst>
            <pc:docMk/>
            <pc:sldMk cId="1847889426" sldId="338"/>
            <ac:picMk id="3" creationId="{F319B9B0-8594-1C50-B5C3-9226E7A70CBE}"/>
          </ac:picMkLst>
        </pc:picChg>
        <pc:picChg chg="add mod">
          <ac:chgData name="Taisiya Karipidis" userId="91348368862055ff" providerId="LiveId" clId="{A46329DA-B999-491F-8ABB-B13229AE0C4C}" dt="2023-08-05T23:42:44.177" v="1727" actId="1076"/>
          <ac:picMkLst>
            <pc:docMk/>
            <pc:sldMk cId="1847889426" sldId="338"/>
            <ac:picMk id="4" creationId="{D6B0BBE4-5A0F-0B1D-6E30-EA07D1357C80}"/>
          </ac:picMkLst>
        </pc:picChg>
      </pc:sldChg>
      <pc:sldChg chg="add ord">
        <pc:chgData name="Taisiya Karipidis" userId="91348368862055ff" providerId="LiveId" clId="{A46329DA-B999-491F-8ABB-B13229AE0C4C}" dt="2023-08-06T00:25:19.506" v="2004"/>
        <pc:sldMkLst>
          <pc:docMk/>
          <pc:sldMk cId="4182918642" sldId="339"/>
        </pc:sldMkLst>
      </pc:sldChg>
      <pc:sldChg chg="addSp delSp modSp add mod ord modNotesTx">
        <pc:chgData name="Taisiya Karipidis" userId="91348368862055ff" providerId="LiveId" clId="{A46329DA-B999-491F-8ABB-B13229AE0C4C}" dt="2023-08-06T00:25:31.984" v="2008"/>
        <pc:sldMkLst>
          <pc:docMk/>
          <pc:sldMk cId="1713364238" sldId="340"/>
        </pc:sldMkLst>
        <pc:spChg chg="mod">
          <ac:chgData name="Taisiya Karipidis" userId="91348368862055ff" providerId="LiveId" clId="{A46329DA-B999-491F-8ABB-B13229AE0C4C}" dt="2023-08-06T00:18:53.210" v="1973" actId="20577"/>
          <ac:spMkLst>
            <pc:docMk/>
            <pc:sldMk cId="1713364238" sldId="340"/>
            <ac:spMk id="5" creationId="{80057CDE-ADC6-46EE-18E6-DA5007FF2F47}"/>
          </ac:spMkLst>
        </pc:spChg>
        <pc:spChg chg="mod">
          <ac:chgData name="Taisiya Karipidis" userId="91348368862055ff" providerId="LiveId" clId="{A46329DA-B999-491F-8ABB-B13229AE0C4C}" dt="2023-08-06T00:22:23.915" v="1988" actId="20577"/>
          <ac:spMkLst>
            <pc:docMk/>
            <pc:sldMk cId="1713364238" sldId="340"/>
            <ac:spMk id="9" creationId="{E575A0E7-66C5-1A04-148C-6138BF2C26E9}"/>
          </ac:spMkLst>
        </pc:spChg>
        <pc:picChg chg="add mod">
          <ac:chgData name="Taisiya Karipidis" userId="91348368862055ff" providerId="LiveId" clId="{A46329DA-B999-491F-8ABB-B13229AE0C4C}" dt="2023-08-06T00:21:28.882" v="1981" actId="14100"/>
          <ac:picMkLst>
            <pc:docMk/>
            <pc:sldMk cId="1713364238" sldId="340"/>
            <ac:picMk id="3" creationId="{06C607BC-8ACF-60AB-D674-55B95D23BA6C}"/>
          </ac:picMkLst>
        </pc:picChg>
        <pc:picChg chg="add mod">
          <ac:chgData name="Taisiya Karipidis" userId="91348368862055ff" providerId="LiveId" clId="{A46329DA-B999-491F-8ABB-B13229AE0C4C}" dt="2023-08-06T00:22:52.076" v="1991" actId="14100"/>
          <ac:picMkLst>
            <pc:docMk/>
            <pc:sldMk cId="1713364238" sldId="340"/>
            <ac:picMk id="6" creationId="{5F760BE3-422E-3C93-FB1D-79F374E7260C}"/>
          </ac:picMkLst>
        </pc:picChg>
        <pc:picChg chg="del">
          <ac:chgData name="Taisiya Karipidis" userId="91348368862055ff" providerId="LiveId" clId="{A46329DA-B999-491F-8ABB-B13229AE0C4C}" dt="2023-08-06T00:21:10.847" v="1978" actId="478"/>
          <ac:picMkLst>
            <pc:docMk/>
            <pc:sldMk cId="1713364238" sldId="340"/>
            <ac:picMk id="12" creationId="{F5712DFE-9461-4876-5C7D-F8AA4DCA6AD6}"/>
          </ac:picMkLst>
        </pc:picChg>
        <pc:picChg chg="del">
          <ac:chgData name="Taisiya Karipidis" userId="91348368862055ff" providerId="LiveId" clId="{A46329DA-B999-491F-8ABB-B13229AE0C4C}" dt="2023-08-06T00:21:08.527" v="1977" actId="478"/>
          <ac:picMkLst>
            <pc:docMk/>
            <pc:sldMk cId="1713364238" sldId="340"/>
            <ac:picMk id="14" creationId="{B51E228C-A39B-9EEC-7788-4731277F135C}"/>
          </ac:picMkLst>
        </pc:picChg>
      </pc:sldChg>
      <pc:sldChg chg="addSp delSp modSp add mod ord">
        <pc:chgData name="Taisiya Karipidis" userId="91348368862055ff" providerId="LiveId" clId="{A46329DA-B999-491F-8ABB-B13229AE0C4C}" dt="2023-08-06T00:35:46.835" v="2050" actId="14100"/>
        <pc:sldMkLst>
          <pc:docMk/>
          <pc:sldMk cId="508168782" sldId="341"/>
        </pc:sldMkLst>
        <pc:spChg chg="mod">
          <ac:chgData name="Taisiya Karipidis" userId="91348368862055ff" providerId="LiveId" clId="{A46329DA-B999-491F-8ABB-B13229AE0C4C}" dt="2023-08-06T00:23:33.641" v="2000" actId="20577"/>
          <ac:spMkLst>
            <pc:docMk/>
            <pc:sldMk cId="508168782" sldId="341"/>
            <ac:spMk id="5" creationId="{80057CDE-ADC6-46EE-18E6-DA5007FF2F47}"/>
          </ac:spMkLst>
        </pc:spChg>
        <pc:spChg chg="mod">
          <ac:chgData name="Taisiya Karipidis" userId="91348368862055ff" providerId="LiveId" clId="{A46329DA-B999-491F-8ABB-B13229AE0C4C}" dt="2023-08-06T00:35:18.455" v="2047" actId="404"/>
          <ac:spMkLst>
            <pc:docMk/>
            <pc:sldMk cId="508168782" sldId="341"/>
            <ac:spMk id="9" creationId="{E575A0E7-66C5-1A04-148C-6138BF2C26E9}"/>
          </ac:spMkLst>
        </pc:spChg>
        <pc:picChg chg="del">
          <ac:chgData name="Taisiya Karipidis" userId="91348368862055ff" providerId="LiveId" clId="{A46329DA-B999-491F-8ABB-B13229AE0C4C}" dt="2023-08-06T00:23:41.711" v="2002" actId="478"/>
          <ac:picMkLst>
            <pc:docMk/>
            <pc:sldMk cId="508168782" sldId="341"/>
            <ac:picMk id="3" creationId="{06C607BC-8ACF-60AB-D674-55B95D23BA6C}"/>
          </ac:picMkLst>
        </pc:picChg>
        <pc:picChg chg="add mod">
          <ac:chgData name="Taisiya Karipidis" userId="91348368862055ff" providerId="LiveId" clId="{A46329DA-B999-491F-8ABB-B13229AE0C4C}" dt="2023-08-06T00:34:32.917" v="2043" actId="14100"/>
          <ac:picMkLst>
            <pc:docMk/>
            <pc:sldMk cId="508168782" sldId="341"/>
            <ac:picMk id="4" creationId="{48601F08-2138-D70F-FB70-E7F5002961F5}"/>
          </ac:picMkLst>
        </pc:picChg>
        <pc:picChg chg="del">
          <ac:chgData name="Taisiya Karipidis" userId="91348368862055ff" providerId="LiveId" clId="{A46329DA-B999-491F-8ABB-B13229AE0C4C}" dt="2023-08-06T00:23:37.165" v="2001" actId="478"/>
          <ac:picMkLst>
            <pc:docMk/>
            <pc:sldMk cId="508168782" sldId="341"/>
            <ac:picMk id="6" creationId="{5F760BE3-422E-3C93-FB1D-79F374E7260C}"/>
          </ac:picMkLst>
        </pc:picChg>
        <pc:picChg chg="add mod">
          <ac:chgData name="Taisiya Karipidis" userId="91348368862055ff" providerId="LiveId" clId="{A46329DA-B999-491F-8ABB-B13229AE0C4C}" dt="2023-08-06T00:35:46.835" v="2050" actId="14100"/>
          <ac:picMkLst>
            <pc:docMk/>
            <pc:sldMk cId="508168782" sldId="341"/>
            <ac:picMk id="8" creationId="{936166CF-E142-C5E8-51CD-10C422A5AEF7}"/>
          </ac:picMkLst>
        </pc:picChg>
      </pc:sldChg>
      <pc:sldChg chg="addSp delSp modSp add mod">
        <pc:chgData name="Taisiya Karipidis" userId="91348368862055ff" providerId="LiveId" clId="{A46329DA-B999-491F-8ABB-B13229AE0C4C}" dt="2023-08-06T03:46:44.093" v="2123" actId="14100"/>
        <pc:sldMkLst>
          <pc:docMk/>
          <pc:sldMk cId="4084585030" sldId="342"/>
        </pc:sldMkLst>
        <pc:spChg chg="mod">
          <ac:chgData name="Taisiya Karipidis" userId="91348368862055ff" providerId="LiveId" clId="{A46329DA-B999-491F-8ABB-B13229AE0C4C}" dt="2023-08-06T03:46:06.718" v="2120" actId="20577"/>
          <ac:spMkLst>
            <pc:docMk/>
            <pc:sldMk cId="4084585030" sldId="342"/>
            <ac:spMk id="5" creationId="{BA86A9EC-640F-47FB-AA92-2851B3012347}"/>
          </ac:spMkLst>
        </pc:spChg>
        <pc:picChg chg="del">
          <ac:chgData name="Taisiya Karipidis" userId="91348368862055ff" providerId="LiveId" clId="{A46329DA-B999-491F-8ABB-B13229AE0C4C}" dt="2023-08-06T03:46:03.738" v="2119" actId="478"/>
          <ac:picMkLst>
            <pc:docMk/>
            <pc:sldMk cId="4084585030" sldId="342"/>
            <ac:picMk id="3" creationId="{B8ED6A81-C670-A604-5A59-62D0D25838D1}"/>
          </ac:picMkLst>
        </pc:picChg>
        <pc:picChg chg="add mod">
          <ac:chgData name="Taisiya Karipidis" userId="91348368862055ff" providerId="LiveId" clId="{A46329DA-B999-491F-8ABB-B13229AE0C4C}" dt="2023-08-06T03:46:44.093" v="2123" actId="14100"/>
          <ac:picMkLst>
            <pc:docMk/>
            <pc:sldMk cId="4084585030" sldId="342"/>
            <ac:picMk id="4" creationId="{34279C6F-1C65-1A8A-4922-12071B4EA1F3}"/>
          </ac:picMkLst>
        </pc:picChg>
      </pc:sldChg>
      <pc:sldChg chg="addSp delSp modSp new mod modClrScheme chgLayout">
        <pc:chgData name="Taisiya Karipidis" userId="91348368862055ff" providerId="LiveId" clId="{A46329DA-B999-491F-8ABB-B13229AE0C4C}" dt="2023-08-06T13:10:06.865" v="2134" actId="12"/>
        <pc:sldMkLst>
          <pc:docMk/>
          <pc:sldMk cId="4184083890" sldId="343"/>
        </pc:sldMkLst>
        <pc:spChg chg="del mod ord">
          <ac:chgData name="Taisiya Karipidis" userId="91348368862055ff" providerId="LiveId" clId="{A46329DA-B999-491F-8ABB-B13229AE0C4C}" dt="2023-08-06T13:09:12.600" v="2125" actId="700"/>
          <ac:spMkLst>
            <pc:docMk/>
            <pc:sldMk cId="4184083890" sldId="343"/>
            <ac:spMk id="2" creationId="{E06DEEB6-4321-E55E-63E5-67F497C10D23}"/>
          </ac:spMkLst>
        </pc:spChg>
        <pc:spChg chg="del">
          <ac:chgData name="Taisiya Karipidis" userId="91348368862055ff" providerId="LiveId" clId="{A46329DA-B999-491F-8ABB-B13229AE0C4C}" dt="2023-08-06T13:09:12.600" v="2125" actId="700"/>
          <ac:spMkLst>
            <pc:docMk/>
            <pc:sldMk cId="4184083890" sldId="343"/>
            <ac:spMk id="3" creationId="{55361653-3288-1990-4443-DD9993FD45E8}"/>
          </ac:spMkLst>
        </pc:spChg>
        <pc:spChg chg="del mod ord">
          <ac:chgData name="Taisiya Karipidis" userId="91348368862055ff" providerId="LiveId" clId="{A46329DA-B999-491F-8ABB-B13229AE0C4C}" dt="2023-08-06T13:09:12.600" v="2125" actId="700"/>
          <ac:spMkLst>
            <pc:docMk/>
            <pc:sldMk cId="4184083890" sldId="343"/>
            <ac:spMk id="4" creationId="{C57903BA-2AEB-2D37-FDD0-065EE3EB7F2F}"/>
          </ac:spMkLst>
        </pc:spChg>
        <pc:spChg chg="add mod ord">
          <ac:chgData name="Taisiya Karipidis" userId="91348368862055ff" providerId="LiveId" clId="{A46329DA-B999-491F-8ABB-B13229AE0C4C}" dt="2023-08-06T13:09:32.693" v="2126"/>
          <ac:spMkLst>
            <pc:docMk/>
            <pc:sldMk cId="4184083890" sldId="343"/>
            <ac:spMk id="5" creationId="{01830A93-3379-1334-0D3F-CC9EF3A00397}"/>
          </ac:spMkLst>
        </pc:spChg>
        <pc:spChg chg="add mod ord">
          <ac:chgData name="Taisiya Karipidis" userId="91348368862055ff" providerId="LiveId" clId="{A46329DA-B999-491F-8ABB-B13229AE0C4C}" dt="2023-08-06T13:10:06.865" v="2134" actId="12"/>
          <ac:spMkLst>
            <pc:docMk/>
            <pc:sldMk cId="4184083890" sldId="343"/>
            <ac:spMk id="6" creationId="{4041EC26-27A1-9DE5-758F-BF1A96B12675}"/>
          </ac:spMkLst>
        </pc:spChg>
      </pc:sldChg>
      <pc:sldMasterChg chg="addSldLayout modSldLayout">
        <pc:chgData name="Taisiya Karipidis" userId="91348368862055ff" providerId="LiveId" clId="{A46329DA-B999-491F-8ABB-B13229AE0C4C}" dt="2023-08-05T01:39:39.397" v="9"/>
        <pc:sldMasterMkLst>
          <pc:docMk/>
          <pc:sldMasterMk cId="946163275" sldId="2147483648"/>
        </pc:sldMasterMkLst>
        <pc:sldLayoutChg chg="addSp delSp modSp">
          <pc:chgData name="Taisiya Karipidis" userId="91348368862055ff" providerId="LiveId" clId="{A46329DA-B999-491F-8ABB-B13229AE0C4C}" dt="2023-08-05T01:39:39.397" v="9"/>
          <pc:sldLayoutMkLst>
            <pc:docMk/>
            <pc:sldMasterMk cId="946163275" sldId="2147483648"/>
            <pc:sldLayoutMk cId="1280061395" sldId="2147483684"/>
          </pc:sldLayoutMkLst>
          <pc:spChg chg="add del mod">
            <ac:chgData name="Taisiya Karipidis" userId="91348368862055ff" providerId="LiveId" clId="{A46329DA-B999-491F-8ABB-B13229AE0C4C}" dt="2023-08-05T01:39:38.599" v="8"/>
            <ac:spMkLst>
              <pc:docMk/>
              <pc:sldMasterMk cId="946163275" sldId="2147483648"/>
              <pc:sldLayoutMk cId="1280061395" sldId="2147483684"/>
              <ac:spMk id="2" creationId="{6498249D-063E-EA6F-DE50-70C0B8E376C5}"/>
            </ac:spMkLst>
          </pc:spChg>
          <pc:spChg chg="add mod">
            <ac:chgData name="Taisiya Karipidis" userId="91348368862055ff" providerId="LiveId" clId="{A46329DA-B999-491F-8ABB-B13229AE0C4C}" dt="2023-08-05T01:39:39.397" v="9"/>
            <ac:spMkLst>
              <pc:docMk/>
              <pc:sldMasterMk cId="946163275" sldId="2147483648"/>
              <pc:sldLayoutMk cId="1280061395" sldId="2147483684"/>
              <ac:spMk id="3" creationId="{55B14709-556B-8D75-6279-3AC8EE482F5E}"/>
            </ac:spMkLst>
          </pc:spChg>
          <pc:spChg chg="del">
            <ac:chgData name="Taisiya Karipidis" userId="91348368862055ff" providerId="LiveId" clId="{A46329DA-B999-491F-8ABB-B13229AE0C4C}" dt="2023-08-05T01:34:09.079" v="4"/>
            <ac:spMkLst>
              <pc:docMk/>
              <pc:sldMasterMk cId="946163275" sldId="2147483648"/>
              <pc:sldLayoutMk cId="1280061395" sldId="2147483684"/>
              <ac:spMk id="8" creationId="{69FE87B7-32A4-4C7F-9AAF-37688E640456}"/>
            </ac:spMkLst>
          </pc:spChg>
        </pc:sldLayoutChg>
        <pc:sldLayoutChg chg="new mod">
          <pc:chgData name="Taisiya Karipidis" userId="91348368862055ff" providerId="LiveId" clId="{A46329DA-B999-491F-8ABB-B13229AE0C4C}" dt="2023-08-05T01:35:52.762" v="6" actId="11236"/>
          <pc:sldLayoutMkLst>
            <pc:docMk/>
            <pc:sldMasterMk cId="946163275" sldId="2147483648"/>
            <pc:sldLayoutMk cId="583341075" sldId="2147483691"/>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8/6/2023</a:t>
            </a:fld>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f hd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jp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8/6/2023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noProof="0"/>
              <a:t>Portfolio</a:t>
            </a:r>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a:t>
            </a:fld>
            <a:endParaRPr lang="en-US" noProof="0" dirty="0"/>
          </a:p>
        </p:txBody>
      </p:sp>
      <p:sp>
        <p:nvSpPr>
          <p:cNvPr id="5" name="Footer Placeholder 4">
            <a:extLst>
              <a:ext uri="{FF2B5EF4-FFF2-40B4-BE49-F238E27FC236}">
                <a16:creationId xmlns:a16="http://schemas.microsoft.com/office/drawing/2014/main" id="{0F917411-4765-2B64-A37F-25295A5CD635}"/>
              </a:ext>
            </a:extLst>
          </p:cNvPr>
          <p:cNvSpPr>
            <a:spLocks noGrp="1"/>
          </p:cNvSpPr>
          <p:nvPr>
            <p:ph type="ftr" sz="quarter" idx="4"/>
          </p:nvPr>
        </p:nvSpPr>
        <p:spPr/>
        <p:txBody>
          <a:bodyPr/>
          <a:lstStyle/>
          <a:p>
            <a:r>
              <a:rPr lang="en-US" noProof="0"/>
              <a:t>Portfolio</a:t>
            </a:r>
            <a:endParaRPr lang="en-US" noProof="0" dirty="0"/>
          </a:p>
        </p:txBody>
      </p:sp>
    </p:spTree>
    <p:extLst>
      <p:ext uri="{BB962C8B-B14F-4D97-AF65-F5344CB8AC3E}">
        <p14:creationId xmlns:p14="http://schemas.microsoft.com/office/powerpoint/2010/main" val="3644206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2</a:t>
            </a:fld>
            <a:endParaRPr lang="en-US" noProof="0" dirty="0"/>
          </a:p>
        </p:txBody>
      </p:sp>
      <p:sp>
        <p:nvSpPr>
          <p:cNvPr id="5" name="Footer Placeholder 4">
            <a:extLst>
              <a:ext uri="{FF2B5EF4-FFF2-40B4-BE49-F238E27FC236}">
                <a16:creationId xmlns:a16="http://schemas.microsoft.com/office/drawing/2014/main" id="{18F9B5C4-025A-4D93-A4E9-2DD67A47FD4A}"/>
              </a:ext>
            </a:extLst>
          </p:cNvPr>
          <p:cNvSpPr>
            <a:spLocks noGrp="1"/>
          </p:cNvSpPr>
          <p:nvPr>
            <p:ph type="ftr" sz="quarter" idx="4"/>
          </p:nvPr>
        </p:nvSpPr>
        <p:spPr/>
        <p:txBody>
          <a:bodyPr/>
          <a:lstStyle/>
          <a:p>
            <a:r>
              <a:rPr lang="en-US" noProof="0"/>
              <a:t>Portfolio</a:t>
            </a:r>
            <a:endParaRPr lang="en-US" noProof="0" dirty="0"/>
          </a:p>
        </p:txBody>
      </p:sp>
    </p:spTree>
    <p:extLst>
      <p:ext uri="{BB962C8B-B14F-4D97-AF65-F5344CB8AC3E}">
        <p14:creationId xmlns:p14="http://schemas.microsoft.com/office/powerpoint/2010/main" val="25079122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030" b="0" i="0" baseline="0" dirty="0">
                <a:solidFill>
                  <a:srgbClr val="374151"/>
                </a:solidFill>
                <a:effectLst/>
                <a:latin typeface="Söhne"/>
              </a:rPr>
              <a:t>In business terms, the concepts you're referring to can be described as follows:</a:t>
            </a:r>
          </a:p>
          <a:p>
            <a:pPr algn="l"/>
            <a:endParaRPr lang="en-US" sz="1030" b="0" i="0" baseline="0" dirty="0">
              <a:solidFill>
                <a:srgbClr val="374151"/>
              </a:solidFill>
              <a:effectLst/>
              <a:latin typeface="Söhne"/>
            </a:endParaRPr>
          </a:p>
          <a:p>
            <a:pPr algn="l">
              <a:buFont typeface="+mj-lt"/>
              <a:buAutoNum type="arabicPeriod"/>
            </a:pPr>
            <a:r>
              <a:rPr lang="en-US" sz="1030" b="1" i="0" baseline="0" dirty="0">
                <a:solidFill>
                  <a:srgbClr val="374151"/>
                </a:solidFill>
                <a:effectLst/>
                <a:latin typeface="Söhne"/>
              </a:rPr>
              <a:t>Percentage of Market Share by Quantity:</a:t>
            </a:r>
            <a:r>
              <a:rPr lang="en-US" sz="1030" b="0" i="0" baseline="0" dirty="0">
                <a:solidFill>
                  <a:srgbClr val="374151"/>
                </a:solidFill>
                <a:effectLst/>
                <a:latin typeface="Söhne"/>
              </a:rPr>
              <a:t> This refers to the portion of the total pizza market that is captured by the sales of a specific type of pizza (in this case, Chicken pizzas) in terms of quantity sold. </a:t>
            </a:r>
            <a:r>
              <a:rPr lang="en-US" sz="1030" b="1" i="1" baseline="0" dirty="0">
                <a:solidFill>
                  <a:srgbClr val="374151"/>
                </a:solidFill>
                <a:effectLst/>
                <a:highlight>
                  <a:srgbClr val="FFFF00"/>
                </a:highlight>
                <a:latin typeface="Söhne"/>
              </a:rPr>
              <a:t>It helps assess the popularity and demand for a particular pizza category</a:t>
            </a:r>
            <a:r>
              <a:rPr lang="en-US" sz="1030" b="0" i="0" baseline="0" dirty="0">
                <a:solidFill>
                  <a:srgbClr val="374151"/>
                </a:solidFill>
                <a:effectLst/>
                <a:highlight>
                  <a:srgbClr val="FFFF00"/>
                </a:highlight>
                <a:latin typeface="Söhne"/>
              </a:rPr>
              <a:t> within the overall market</a:t>
            </a:r>
            <a:r>
              <a:rPr lang="en-US" sz="1030" b="0" i="0" baseline="0" dirty="0">
                <a:solidFill>
                  <a:srgbClr val="374151"/>
                </a:solidFill>
                <a:effectLst/>
                <a:latin typeface="Söhne"/>
              </a:rPr>
              <a:t>.</a:t>
            </a:r>
          </a:p>
          <a:p>
            <a:pPr algn="l">
              <a:buFont typeface="+mj-lt"/>
              <a:buAutoNum type="arabicPeriod"/>
            </a:pPr>
            <a:r>
              <a:rPr lang="en-US" sz="1030" b="1" i="0" baseline="0" dirty="0">
                <a:solidFill>
                  <a:srgbClr val="374151"/>
                </a:solidFill>
                <a:effectLst/>
                <a:latin typeface="Söhne"/>
              </a:rPr>
              <a:t>Percentage of Revenue Contribution:</a:t>
            </a:r>
            <a:r>
              <a:rPr lang="en-US" sz="1030" b="0" i="0" baseline="0" dirty="0">
                <a:solidFill>
                  <a:srgbClr val="374151"/>
                </a:solidFill>
                <a:effectLst/>
                <a:latin typeface="Söhne"/>
              </a:rPr>
              <a:t> This indicates the relative share of total revenue contributed by a specific type of pizza (in this case, Chicken pizzas) out of the entire revenue generated. It provides insights into the financial significance and </a:t>
            </a:r>
            <a:r>
              <a:rPr lang="en-US" sz="1030" b="1" i="1" baseline="0" dirty="0">
                <a:solidFill>
                  <a:srgbClr val="374151"/>
                </a:solidFill>
                <a:effectLst/>
                <a:latin typeface="Söhne"/>
              </a:rPr>
              <a:t>profitability of a particular pizza category</a:t>
            </a:r>
            <a:r>
              <a:rPr lang="en-US" sz="1030" b="0" i="0" baseline="0" dirty="0">
                <a:solidFill>
                  <a:srgbClr val="374151"/>
                </a:solidFill>
                <a:effectLst/>
                <a:latin typeface="Söhne"/>
              </a:rPr>
              <a:t> within the context of overall sales.</a:t>
            </a:r>
          </a:p>
          <a:p>
            <a:pPr algn="l">
              <a:buFont typeface="+mj-lt"/>
              <a:buNone/>
            </a:pPr>
            <a:endParaRPr lang="en-US" sz="1030" b="0" i="0" baseline="0" dirty="0">
              <a:solidFill>
                <a:srgbClr val="374151"/>
              </a:solidFill>
              <a:effectLst/>
              <a:latin typeface="Söhne"/>
            </a:endParaRPr>
          </a:p>
          <a:p>
            <a:pPr algn="l"/>
            <a:r>
              <a:rPr lang="en-US" sz="1030" b="0" i="0" baseline="0" dirty="0">
                <a:solidFill>
                  <a:srgbClr val="374151"/>
                </a:solidFill>
                <a:effectLst/>
                <a:latin typeface="Söhne"/>
              </a:rPr>
              <a:t>These business terms can be used to communicate the significance and impact of Chicken pizzas within the broader context of the pizza sales landscape. They help stakeholders understand the market presence and financial contribution of Chicken pizzas compared to other types of pizzas.</a:t>
            </a:r>
          </a:p>
          <a:p>
            <a:endParaRPr lang="en-150" dirty="0"/>
          </a:p>
        </p:txBody>
      </p:sp>
      <p:sp>
        <p:nvSpPr>
          <p:cNvPr id="4" name="Footer Placeholder 3"/>
          <p:cNvSpPr>
            <a:spLocks noGrp="1"/>
          </p:cNvSpPr>
          <p:nvPr>
            <p:ph type="ftr" sz="quarter" idx="4"/>
          </p:nvPr>
        </p:nvSpPr>
        <p:spPr/>
        <p:txBody>
          <a:bodyPr/>
          <a:lstStyle/>
          <a:p>
            <a:r>
              <a:rPr lang="en-US" noProof="0"/>
              <a:t>Portfolio</a:t>
            </a:r>
            <a:endParaRPr lang="en-US" noProof="0" dirty="0"/>
          </a:p>
        </p:txBody>
      </p:sp>
      <p:sp>
        <p:nvSpPr>
          <p:cNvPr id="5" name="Slide Number Placeholder 4"/>
          <p:cNvSpPr>
            <a:spLocks noGrp="1"/>
          </p:cNvSpPr>
          <p:nvPr>
            <p:ph type="sldNum" sz="quarter" idx="5"/>
          </p:nvPr>
        </p:nvSpPr>
        <p:spPr/>
        <p:txBody>
          <a:bodyPr/>
          <a:lstStyle/>
          <a:p>
            <a:fld id="{8530193B-564F-4854-8A52-728F3FB19C85}" type="slidenum">
              <a:rPr lang="en-US" noProof="0" smtClean="0"/>
              <a:t>13</a:t>
            </a:fld>
            <a:endParaRPr lang="en-US" noProof="0" dirty="0"/>
          </a:p>
        </p:txBody>
      </p:sp>
    </p:spTree>
    <p:extLst>
      <p:ext uri="{BB962C8B-B14F-4D97-AF65-F5344CB8AC3E}">
        <p14:creationId xmlns:p14="http://schemas.microsoft.com/office/powerpoint/2010/main" val="10710316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150" dirty="0"/>
          </a:p>
        </p:txBody>
      </p:sp>
      <p:sp>
        <p:nvSpPr>
          <p:cNvPr id="4" name="Footer Placeholder 3"/>
          <p:cNvSpPr>
            <a:spLocks noGrp="1"/>
          </p:cNvSpPr>
          <p:nvPr>
            <p:ph type="ftr" sz="quarter" idx="4"/>
          </p:nvPr>
        </p:nvSpPr>
        <p:spPr/>
        <p:txBody>
          <a:bodyPr/>
          <a:lstStyle/>
          <a:p>
            <a:r>
              <a:rPr lang="en-US" noProof="0"/>
              <a:t>Portfolio</a:t>
            </a:r>
            <a:endParaRPr lang="en-US" noProof="0" dirty="0"/>
          </a:p>
        </p:txBody>
      </p:sp>
      <p:sp>
        <p:nvSpPr>
          <p:cNvPr id="5" name="Slide Number Placeholder 4"/>
          <p:cNvSpPr>
            <a:spLocks noGrp="1"/>
          </p:cNvSpPr>
          <p:nvPr>
            <p:ph type="sldNum" sz="quarter" idx="5"/>
          </p:nvPr>
        </p:nvSpPr>
        <p:spPr/>
        <p:txBody>
          <a:bodyPr/>
          <a:lstStyle/>
          <a:p>
            <a:fld id="{8530193B-564F-4854-8A52-728F3FB19C85}" type="slidenum">
              <a:rPr lang="en-US" noProof="0" smtClean="0"/>
              <a:t>14</a:t>
            </a:fld>
            <a:endParaRPr lang="en-US" noProof="0" dirty="0"/>
          </a:p>
        </p:txBody>
      </p:sp>
    </p:spTree>
    <p:extLst>
      <p:ext uri="{BB962C8B-B14F-4D97-AF65-F5344CB8AC3E}">
        <p14:creationId xmlns:p14="http://schemas.microsoft.com/office/powerpoint/2010/main" val="28331161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150" dirty="0"/>
          </a:p>
        </p:txBody>
      </p:sp>
      <p:sp>
        <p:nvSpPr>
          <p:cNvPr id="4" name="Footer Placeholder 3"/>
          <p:cNvSpPr>
            <a:spLocks noGrp="1"/>
          </p:cNvSpPr>
          <p:nvPr>
            <p:ph type="ftr" sz="quarter" idx="4"/>
          </p:nvPr>
        </p:nvSpPr>
        <p:spPr/>
        <p:txBody>
          <a:bodyPr/>
          <a:lstStyle/>
          <a:p>
            <a:r>
              <a:rPr lang="en-US" noProof="0"/>
              <a:t>Portfolio</a:t>
            </a:r>
            <a:endParaRPr lang="en-US" noProof="0" dirty="0"/>
          </a:p>
        </p:txBody>
      </p:sp>
      <p:sp>
        <p:nvSpPr>
          <p:cNvPr id="5" name="Slide Number Placeholder 4"/>
          <p:cNvSpPr>
            <a:spLocks noGrp="1"/>
          </p:cNvSpPr>
          <p:nvPr>
            <p:ph type="sldNum" sz="quarter" idx="5"/>
          </p:nvPr>
        </p:nvSpPr>
        <p:spPr/>
        <p:txBody>
          <a:bodyPr/>
          <a:lstStyle/>
          <a:p>
            <a:fld id="{8530193B-564F-4854-8A52-728F3FB19C85}" type="slidenum">
              <a:rPr lang="en-US" noProof="0" smtClean="0"/>
              <a:t>16</a:t>
            </a:fld>
            <a:endParaRPr lang="en-US" noProof="0" dirty="0"/>
          </a:p>
        </p:txBody>
      </p:sp>
    </p:spTree>
    <p:extLst>
      <p:ext uri="{BB962C8B-B14F-4D97-AF65-F5344CB8AC3E}">
        <p14:creationId xmlns:p14="http://schemas.microsoft.com/office/powerpoint/2010/main" val="22164918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150" dirty="0"/>
          </a:p>
        </p:txBody>
      </p:sp>
      <p:sp>
        <p:nvSpPr>
          <p:cNvPr id="4" name="Footer Placeholder 3"/>
          <p:cNvSpPr>
            <a:spLocks noGrp="1"/>
          </p:cNvSpPr>
          <p:nvPr>
            <p:ph type="ftr" sz="quarter" idx="4"/>
          </p:nvPr>
        </p:nvSpPr>
        <p:spPr/>
        <p:txBody>
          <a:bodyPr/>
          <a:lstStyle/>
          <a:p>
            <a:r>
              <a:rPr lang="en-US" noProof="0"/>
              <a:t>Portfolio</a:t>
            </a:r>
            <a:endParaRPr lang="en-US" noProof="0" dirty="0"/>
          </a:p>
        </p:txBody>
      </p:sp>
      <p:sp>
        <p:nvSpPr>
          <p:cNvPr id="5" name="Slide Number Placeholder 4"/>
          <p:cNvSpPr>
            <a:spLocks noGrp="1"/>
          </p:cNvSpPr>
          <p:nvPr>
            <p:ph type="sldNum" sz="quarter" idx="5"/>
          </p:nvPr>
        </p:nvSpPr>
        <p:spPr/>
        <p:txBody>
          <a:bodyPr/>
          <a:lstStyle/>
          <a:p>
            <a:fld id="{8530193B-564F-4854-8A52-728F3FB19C85}" type="slidenum">
              <a:rPr lang="en-US" noProof="0" smtClean="0"/>
              <a:t>17</a:t>
            </a:fld>
            <a:endParaRPr lang="en-US" noProof="0" dirty="0"/>
          </a:p>
        </p:txBody>
      </p:sp>
    </p:spTree>
    <p:extLst>
      <p:ext uri="{BB962C8B-B14F-4D97-AF65-F5344CB8AC3E}">
        <p14:creationId xmlns:p14="http://schemas.microsoft.com/office/powerpoint/2010/main" val="31216128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150" dirty="0"/>
          </a:p>
        </p:txBody>
      </p:sp>
      <p:sp>
        <p:nvSpPr>
          <p:cNvPr id="4" name="Footer Placeholder 3"/>
          <p:cNvSpPr>
            <a:spLocks noGrp="1"/>
          </p:cNvSpPr>
          <p:nvPr>
            <p:ph type="ftr" sz="quarter" idx="4"/>
          </p:nvPr>
        </p:nvSpPr>
        <p:spPr/>
        <p:txBody>
          <a:bodyPr/>
          <a:lstStyle/>
          <a:p>
            <a:r>
              <a:rPr lang="en-US" noProof="0"/>
              <a:t>Portfolio</a:t>
            </a:r>
            <a:endParaRPr lang="en-US" noProof="0" dirty="0"/>
          </a:p>
        </p:txBody>
      </p:sp>
      <p:sp>
        <p:nvSpPr>
          <p:cNvPr id="5" name="Slide Number Placeholder 4"/>
          <p:cNvSpPr>
            <a:spLocks noGrp="1"/>
          </p:cNvSpPr>
          <p:nvPr>
            <p:ph type="sldNum" sz="quarter" idx="5"/>
          </p:nvPr>
        </p:nvSpPr>
        <p:spPr/>
        <p:txBody>
          <a:bodyPr/>
          <a:lstStyle/>
          <a:p>
            <a:fld id="{8530193B-564F-4854-8A52-728F3FB19C85}" type="slidenum">
              <a:rPr lang="en-US" noProof="0" smtClean="0"/>
              <a:t>18</a:t>
            </a:fld>
            <a:endParaRPr lang="en-US" noProof="0" dirty="0"/>
          </a:p>
        </p:txBody>
      </p:sp>
    </p:spTree>
    <p:extLst>
      <p:ext uri="{BB962C8B-B14F-4D97-AF65-F5344CB8AC3E}">
        <p14:creationId xmlns:p14="http://schemas.microsoft.com/office/powerpoint/2010/main" val="32040827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150" dirty="0"/>
          </a:p>
        </p:txBody>
      </p:sp>
      <p:sp>
        <p:nvSpPr>
          <p:cNvPr id="4" name="Footer Placeholder 3"/>
          <p:cNvSpPr>
            <a:spLocks noGrp="1"/>
          </p:cNvSpPr>
          <p:nvPr>
            <p:ph type="ftr" sz="quarter" idx="4"/>
          </p:nvPr>
        </p:nvSpPr>
        <p:spPr/>
        <p:txBody>
          <a:bodyPr/>
          <a:lstStyle/>
          <a:p>
            <a:r>
              <a:rPr lang="en-US" noProof="0"/>
              <a:t>Portfolio</a:t>
            </a:r>
            <a:endParaRPr lang="en-US" noProof="0" dirty="0"/>
          </a:p>
        </p:txBody>
      </p:sp>
      <p:sp>
        <p:nvSpPr>
          <p:cNvPr id="5" name="Slide Number Placeholder 4"/>
          <p:cNvSpPr>
            <a:spLocks noGrp="1"/>
          </p:cNvSpPr>
          <p:nvPr>
            <p:ph type="sldNum" sz="quarter" idx="5"/>
          </p:nvPr>
        </p:nvSpPr>
        <p:spPr/>
        <p:txBody>
          <a:bodyPr/>
          <a:lstStyle/>
          <a:p>
            <a:fld id="{8530193B-564F-4854-8A52-728F3FB19C85}" type="slidenum">
              <a:rPr lang="en-US" noProof="0" smtClean="0"/>
              <a:t>19</a:t>
            </a:fld>
            <a:endParaRPr lang="en-US" noProof="0" dirty="0"/>
          </a:p>
        </p:txBody>
      </p:sp>
    </p:spTree>
    <p:extLst>
      <p:ext uri="{BB962C8B-B14F-4D97-AF65-F5344CB8AC3E}">
        <p14:creationId xmlns:p14="http://schemas.microsoft.com/office/powerpoint/2010/main" val="5095159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ustom Layout">
    <p:bg>
      <p:bgPr>
        <a:solidFill>
          <a:schemeClr val="tx1"/>
        </a:solidFill>
        <a:effectLst/>
      </p:bgPr>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DFA57703-9E4A-48E0-A123-3A5EDC76475C}"/>
              </a:ext>
            </a:extLst>
          </p:cNvPr>
          <p:cNvSpPr>
            <a:spLocks noGrp="1"/>
          </p:cNvSpPr>
          <p:nvPr>
            <p:ph type="pic" sz="quarter" idx="10"/>
          </p:nvPr>
        </p:nvSpPr>
        <p:spPr>
          <a:xfrm>
            <a:off x="0" y="0"/>
            <a:ext cx="12192000" cy="6858000"/>
          </a:xfrm>
          <a:prstGeom prst="rect">
            <a:avLst/>
          </a:prstGeom>
        </p:spPr>
        <p:txBody>
          <a:bodyPr/>
          <a:lstStyle/>
          <a:p>
            <a:r>
              <a:rPr lang="en-US"/>
              <a:t>Click icon to add picture</a:t>
            </a:r>
            <a:endParaRPr lang="en-US" dirty="0"/>
          </a:p>
        </p:txBody>
      </p:sp>
      <p:sp>
        <p:nvSpPr>
          <p:cNvPr id="6" name="Hexagon 5">
            <a:extLst>
              <a:ext uri="{FF2B5EF4-FFF2-40B4-BE49-F238E27FC236}">
                <a16:creationId xmlns:a16="http://schemas.microsoft.com/office/drawing/2014/main" id="{ED61BFD1-C421-442F-ACC0-868D35B02015}"/>
              </a:ext>
            </a:extLst>
          </p:cNvPr>
          <p:cNvSpPr/>
          <p:nvPr userDrawn="1"/>
        </p:nvSpPr>
        <p:spPr>
          <a:xfrm>
            <a:off x="3166402" y="903484"/>
            <a:ext cx="5859196" cy="5051033"/>
          </a:xfrm>
          <a:prstGeom prst="hexagon">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Hexagon 13">
            <a:extLst>
              <a:ext uri="{FF2B5EF4-FFF2-40B4-BE49-F238E27FC236}">
                <a16:creationId xmlns:a16="http://schemas.microsoft.com/office/drawing/2014/main" id="{89B16BC3-CBF9-4BF0-A37A-9F2BB89BED54}"/>
              </a:ext>
            </a:extLst>
          </p:cNvPr>
          <p:cNvSpPr/>
          <p:nvPr userDrawn="1"/>
        </p:nvSpPr>
        <p:spPr>
          <a:xfrm>
            <a:off x="7974278" y="5753530"/>
            <a:ext cx="651613" cy="561736"/>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80EA9ECE-F57C-4B25-AD19-4F78933A61EC}"/>
              </a:ext>
            </a:extLst>
          </p:cNvPr>
          <p:cNvSpPr/>
          <p:nvPr userDrawn="1"/>
        </p:nvSpPr>
        <p:spPr>
          <a:xfrm>
            <a:off x="2255521" y="2751804"/>
            <a:ext cx="785546" cy="677196"/>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DCBDF4EA-BFFB-460D-B9A8-45C097E920DA}"/>
              </a:ext>
            </a:extLst>
          </p:cNvPr>
          <p:cNvSpPr/>
          <p:nvPr userDrawn="1"/>
        </p:nvSpPr>
        <p:spPr>
          <a:xfrm>
            <a:off x="8021783" y="671564"/>
            <a:ext cx="392774" cy="33859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Hexagon 19">
            <a:extLst>
              <a:ext uri="{FF2B5EF4-FFF2-40B4-BE49-F238E27FC236}">
                <a16:creationId xmlns:a16="http://schemas.microsoft.com/office/drawing/2014/main" id="{AB15A15E-528E-4041-8E63-65C0D0398F3A}"/>
              </a:ext>
            </a:extLst>
          </p:cNvPr>
          <p:cNvSpPr/>
          <p:nvPr userDrawn="1"/>
        </p:nvSpPr>
        <p:spPr>
          <a:xfrm>
            <a:off x="2035398" y="3344350"/>
            <a:ext cx="196388" cy="169300"/>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A7A620BD-CFAD-4100-8C9F-494D15A0A900}"/>
              </a:ext>
            </a:extLst>
          </p:cNvPr>
          <p:cNvSpPr>
            <a:spLocks noGrp="1"/>
          </p:cNvSpPr>
          <p:nvPr>
            <p:ph type="title"/>
          </p:nvPr>
        </p:nvSpPr>
        <p:spPr>
          <a:xfrm>
            <a:off x="4096846" y="2576760"/>
            <a:ext cx="3924935" cy="1695637"/>
          </a:xfrm>
          <a:prstGeom prst="rect">
            <a:avLst/>
          </a:prstGeom>
        </p:spPr>
        <p:txBody>
          <a:bodyPr/>
          <a:lstStyle>
            <a:lvl1pPr>
              <a:spcBef>
                <a:spcPts val="1000"/>
              </a:spcBef>
              <a:defRPr sz="4800" b="1">
                <a:solidFill>
                  <a:schemeClr val="bg1"/>
                </a:solidFill>
              </a:defRPr>
            </a:lvl1pPr>
          </a:lstStyle>
          <a:p>
            <a:r>
              <a:rPr lang="en-US"/>
              <a:t>Click to edit Master title style</a:t>
            </a:r>
            <a:endParaRPr lang="en-US" dirty="0"/>
          </a:p>
        </p:txBody>
      </p:sp>
      <p:sp>
        <p:nvSpPr>
          <p:cNvPr id="24" name="Text Placeholder 23">
            <a:extLst>
              <a:ext uri="{FF2B5EF4-FFF2-40B4-BE49-F238E27FC236}">
                <a16:creationId xmlns:a16="http://schemas.microsoft.com/office/drawing/2014/main" id="{340C15AA-E296-48AE-857F-0589EEA69DC6}"/>
              </a:ext>
            </a:extLst>
          </p:cNvPr>
          <p:cNvSpPr>
            <a:spLocks noGrp="1"/>
          </p:cNvSpPr>
          <p:nvPr>
            <p:ph type="body" sz="quarter" idx="11" hasCustomPrompt="1"/>
          </p:nvPr>
        </p:nvSpPr>
        <p:spPr>
          <a:xfrm>
            <a:off x="4096848" y="1899514"/>
            <a:ext cx="3924934" cy="490538"/>
          </a:xfrm>
          <a:prstGeom prst="rect">
            <a:avLst/>
          </a:prstGeom>
        </p:spPr>
        <p:txBody>
          <a:bodyPr/>
          <a:lstStyle>
            <a:lvl1pPr>
              <a:buNone/>
              <a:defRPr lang="en-US" sz="24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28" name="Text Placeholder 27">
            <a:extLst>
              <a:ext uri="{FF2B5EF4-FFF2-40B4-BE49-F238E27FC236}">
                <a16:creationId xmlns:a16="http://schemas.microsoft.com/office/drawing/2014/main" id="{E0A61465-6ECA-46DC-97DD-7BCFDB69EB89}"/>
              </a:ext>
            </a:extLst>
          </p:cNvPr>
          <p:cNvSpPr>
            <a:spLocks noGrp="1"/>
          </p:cNvSpPr>
          <p:nvPr>
            <p:ph type="body" sz="quarter" idx="13"/>
          </p:nvPr>
        </p:nvSpPr>
        <p:spPr>
          <a:xfrm>
            <a:off x="4484582" y="4459105"/>
            <a:ext cx="3222836" cy="1168530"/>
          </a:xfrm>
          <a:prstGeom prst="rect">
            <a:avLst/>
          </a:prstGeom>
        </p:spPr>
        <p:txBody>
          <a:bodyPr anchor="b"/>
          <a:lstStyle>
            <a:lvl1pPr algn="r">
              <a:buNone/>
              <a:defRPr lang="en-US" sz="1600" kern="1200" dirty="0" smtClean="0">
                <a:solidFill>
                  <a:schemeClr val="bg1"/>
                </a:solidFill>
                <a:latin typeface="+mn-lt"/>
                <a:ea typeface="+mn-ea"/>
                <a:cs typeface="+mn-cs"/>
              </a:defRPr>
            </a:lvl1pPr>
          </a:lstStyle>
          <a:p>
            <a:pPr lvl="0"/>
            <a:r>
              <a:rPr lang="en-US"/>
              <a:t>Click to edit Master text styles</a:t>
            </a:r>
          </a:p>
        </p:txBody>
      </p:sp>
    </p:spTree>
    <p:extLst>
      <p:ext uri="{BB962C8B-B14F-4D97-AF65-F5344CB8AC3E}">
        <p14:creationId xmlns:p14="http://schemas.microsoft.com/office/powerpoint/2010/main" val="7814876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B14709-556B-8D75-6279-3AC8EE482F5E}"/>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150"/>
          </a:p>
        </p:txBody>
      </p:sp>
    </p:spTree>
    <p:extLst>
      <p:ext uri="{BB962C8B-B14F-4D97-AF65-F5344CB8AC3E}">
        <p14:creationId xmlns:p14="http://schemas.microsoft.com/office/powerpoint/2010/main" val="12800613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Two Column">
    <p:spTree>
      <p:nvGrpSpPr>
        <p:cNvPr id="1" name=""/>
        <p:cNvGrpSpPr/>
        <p:nvPr/>
      </p:nvGrpSpPr>
      <p:grpSpPr>
        <a:xfrm>
          <a:off x="0" y="0"/>
          <a:ext cx="0" cy="0"/>
          <a:chOff x="0" y="0"/>
          <a:chExt cx="0" cy="0"/>
        </a:xfrm>
      </p:grpSpPr>
      <p:sp>
        <p:nvSpPr>
          <p:cNvPr id="28" name="Text Placeholder 27">
            <a:extLst>
              <a:ext uri="{FF2B5EF4-FFF2-40B4-BE49-F238E27FC236}">
                <a16:creationId xmlns:a16="http://schemas.microsoft.com/office/drawing/2014/main" id="{D1E0F77B-E8C6-4A86-B521-8368A308A9A2}"/>
              </a:ext>
            </a:extLst>
          </p:cNvPr>
          <p:cNvSpPr>
            <a:spLocks noGrp="1"/>
          </p:cNvSpPr>
          <p:nvPr>
            <p:ph type="body" sz="quarter" idx="14"/>
          </p:nvPr>
        </p:nvSpPr>
        <p:spPr>
          <a:xfrm>
            <a:off x="647700" y="2057818"/>
            <a:ext cx="508000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14" name="Oval 13">
            <a:extLst>
              <a:ext uri="{FF2B5EF4-FFF2-40B4-BE49-F238E27FC236}">
                <a16:creationId xmlns:a16="http://schemas.microsoft.com/office/drawing/2014/main" id="{CAACFBE9-8475-4CC0-8189-87BFC4059A86}"/>
              </a:ext>
            </a:extLst>
          </p:cNvPr>
          <p:cNvSpPr/>
          <p:nvPr userDrawn="1"/>
        </p:nvSpPr>
        <p:spPr>
          <a:xfrm>
            <a:off x="10385897" y="1443145"/>
            <a:ext cx="471170" cy="47117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0" name="Oval 19">
            <a:extLst>
              <a:ext uri="{FF2B5EF4-FFF2-40B4-BE49-F238E27FC236}">
                <a16:creationId xmlns:a16="http://schemas.microsoft.com/office/drawing/2014/main" id="{5F8C6FC8-D350-4A01-A7E0-5AEDAC96F358}"/>
              </a:ext>
            </a:extLst>
          </p:cNvPr>
          <p:cNvSpPr/>
          <p:nvPr userDrawn="1"/>
        </p:nvSpPr>
        <p:spPr>
          <a:xfrm>
            <a:off x="8910011" y="328773"/>
            <a:ext cx="317813" cy="317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4" name="Oval 23">
            <a:extLst>
              <a:ext uri="{FF2B5EF4-FFF2-40B4-BE49-F238E27FC236}">
                <a16:creationId xmlns:a16="http://schemas.microsoft.com/office/drawing/2014/main" id="{88F1038A-897D-4C38-B499-73FC76C716FA}"/>
              </a:ext>
            </a:extLst>
          </p:cNvPr>
          <p:cNvSpPr/>
          <p:nvPr userDrawn="1"/>
        </p:nvSpPr>
        <p:spPr>
          <a:xfrm flipH="1">
            <a:off x="8634932" y="623939"/>
            <a:ext cx="170406" cy="17040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6" name="Text Placeholder 25">
            <a:extLst>
              <a:ext uri="{FF2B5EF4-FFF2-40B4-BE49-F238E27FC236}">
                <a16:creationId xmlns:a16="http://schemas.microsoft.com/office/drawing/2014/main" id="{4A6E2374-7B5B-4947-8461-F294B56E70DE}"/>
              </a:ext>
            </a:extLst>
          </p:cNvPr>
          <p:cNvSpPr>
            <a:spLocks noGrp="1"/>
          </p:cNvSpPr>
          <p:nvPr>
            <p:ph type="body" sz="quarter" idx="13"/>
          </p:nvPr>
        </p:nvSpPr>
        <p:spPr>
          <a:xfrm>
            <a:off x="660400" y="2673522"/>
            <a:ext cx="506730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29" name="Text Placeholder 27">
            <a:extLst>
              <a:ext uri="{FF2B5EF4-FFF2-40B4-BE49-F238E27FC236}">
                <a16:creationId xmlns:a16="http://schemas.microsoft.com/office/drawing/2014/main" id="{FB9159BE-CEED-461B-AF31-03BC124E2741}"/>
              </a:ext>
            </a:extLst>
          </p:cNvPr>
          <p:cNvSpPr>
            <a:spLocks noGrp="1"/>
          </p:cNvSpPr>
          <p:nvPr>
            <p:ph type="body" sz="quarter" idx="15"/>
          </p:nvPr>
        </p:nvSpPr>
        <p:spPr>
          <a:xfrm>
            <a:off x="6451600" y="2061363"/>
            <a:ext cx="508000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30" name="Text Placeholder 25">
            <a:extLst>
              <a:ext uri="{FF2B5EF4-FFF2-40B4-BE49-F238E27FC236}">
                <a16:creationId xmlns:a16="http://schemas.microsoft.com/office/drawing/2014/main" id="{2C15BD20-69D8-4EC1-8A33-A0C6EAFD30AA}"/>
              </a:ext>
            </a:extLst>
          </p:cNvPr>
          <p:cNvSpPr>
            <a:spLocks noGrp="1"/>
          </p:cNvSpPr>
          <p:nvPr>
            <p:ph type="body" sz="quarter" idx="16"/>
          </p:nvPr>
        </p:nvSpPr>
        <p:spPr>
          <a:xfrm>
            <a:off x="6464300" y="2677067"/>
            <a:ext cx="506730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13" name="Picture Placeholder 12">
            <a:extLst>
              <a:ext uri="{FF2B5EF4-FFF2-40B4-BE49-F238E27FC236}">
                <a16:creationId xmlns:a16="http://schemas.microsoft.com/office/drawing/2014/main" id="{357B52D4-8D50-4E16-B60E-688B084764F2}"/>
              </a:ext>
            </a:extLst>
          </p:cNvPr>
          <p:cNvSpPr>
            <a:spLocks noGrp="1"/>
          </p:cNvSpPr>
          <p:nvPr>
            <p:ph type="pic" sz="quarter" idx="17"/>
          </p:nvPr>
        </p:nvSpPr>
        <p:spPr>
          <a:xfrm>
            <a:off x="9261647" y="0"/>
            <a:ext cx="2930353" cy="1559882"/>
          </a:xfrm>
          <a:custGeom>
            <a:avLst/>
            <a:gdLst>
              <a:gd name="connsiteX0" fmla="*/ 562125 w 2930353"/>
              <a:gd name="connsiteY0" fmla="*/ 435632 h 1559882"/>
              <a:gd name="connsiteX1" fmla="*/ 1124250 w 2930353"/>
              <a:gd name="connsiteY1" fmla="*/ 997757 h 1559882"/>
              <a:gd name="connsiteX2" fmla="*/ 562125 w 2930353"/>
              <a:gd name="connsiteY2" fmla="*/ 1559882 h 1559882"/>
              <a:gd name="connsiteX3" fmla="*/ 0 w 2930353"/>
              <a:gd name="connsiteY3" fmla="*/ 997757 h 1559882"/>
              <a:gd name="connsiteX4" fmla="*/ 562125 w 2930353"/>
              <a:gd name="connsiteY4" fmla="*/ 435632 h 1559882"/>
              <a:gd name="connsiteX5" fmla="*/ 1475035 w 2930353"/>
              <a:gd name="connsiteY5" fmla="*/ 0 h 1559882"/>
              <a:gd name="connsiteX6" fmla="*/ 2930353 w 2930353"/>
              <a:gd name="connsiteY6" fmla="*/ 0 h 1559882"/>
              <a:gd name="connsiteX7" fmla="*/ 2930353 w 2930353"/>
              <a:gd name="connsiteY7" fmla="*/ 1239091 h 1559882"/>
              <a:gd name="connsiteX8" fmla="*/ 2822571 w 2930353"/>
              <a:gd name="connsiteY8" fmla="*/ 1328020 h 1559882"/>
              <a:gd name="connsiteX9" fmla="*/ 2282653 w 2930353"/>
              <a:gd name="connsiteY9" fmla="*/ 1492942 h 1559882"/>
              <a:gd name="connsiteX10" fmla="*/ 1316979 w 2930353"/>
              <a:gd name="connsiteY10" fmla="*/ 527268 h 1559882"/>
              <a:gd name="connsiteX11" fmla="*/ 1392867 w 2930353"/>
              <a:gd name="connsiteY11" fmla="*/ 151384 h 155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30353" h="1559882">
                <a:moveTo>
                  <a:pt x="562125" y="435632"/>
                </a:moveTo>
                <a:cubicBezTo>
                  <a:pt x="872578" y="435632"/>
                  <a:pt x="1124250" y="687304"/>
                  <a:pt x="1124250" y="997757"/>
                </a:cubicBezTo>
                <a:cubicBezTo>
                  <a:pt x="1124250" y="1308210"/>
                  <a:pt x="872578" y="1559882"/>
                  <a:pt x="562125" y="1559882"/>
                </a:cubicBezTo>
                <a:cubicBezTo>
                  <a:pt x="251672" y="1559882"/>
                  <a:pt x="0" y="1308210"/>
                  <a:pt x="0" y="997757"/>
                </a:cubicBezTo>
                <a:cubicBezTo>
                  <a:pt x="0" y="687304"/>
                  <a:pt x="251672" y="435632"/>
                  <a:pt x="562125" y="435632"/>
                </a:cubicBezTo>
                <a:close/>
                <a:moveTo>
                  <a:pt x="1475035" y="0"/>
                </a:moveTo>
                <a:lnTo>
                  <a:pt x="2930353" y="0"/>
                </a:lnTo>
                <a:lnTo>
                  <a:pt x="2930353" y="1239091"/>
                </a:lnTo>
                <a:lnTo>
                  <a:pt x="2822571" y="1328020"/>
                </a:lnTo>
                <a:cubicBezTo>
                  <a:pt x="2668448" y="1432143"/>
                  <a:pt x="2482651" y="1492942"/>
                  <a:pt x="2282653" y="1492942"/>
                </a:cubicBezTo>
                <a:cubicBezTo>
                  <a:pt x="1749326" y="1492942"/>
                  <a:pt x="1316979" y="1060595"/>
                  <a:pt x="1316979" y="527268"/>
                </a:cubicBezTo>
                <a:cubicBezTo>
                  <a:pt x="1316979" y="393936"/>
                  <a:pt x="1344001" y="266916"/>
                  <a:pt x="1392867" y="151384"/>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11" name="Title 1">
            <a:extLst>
              <a:ext uri="{FF2B5EF4-FFF2-40B4-BE49-F238E27FC236}">
                <a16:creationId xmlns:a16="http://schemas.microsoft.com/office/drawing/2014/main" id="{92F03355-C197-48C4-A4DF-B41338483356}"/>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565901999"/>
      </p:ext>
    </p:extLst>
  </p:cSld>
  <p:clrMapOvr>
    <a:masterClrMapping/>
  </p:clrMapOvr>
  <p:extLst>
    <p:ext uri="{DCECCB84-F9BA-43D5-87BE-67443E8EF086}">
      <p15:sldGuideLst xmlns:p15="http://schemas.microsoft.com/office/powerpoint/2012/main">
        <p15:guide id="1" orient="horz" pos="1272" userDrawn="1">
          <p15:clr>
            <a:srgbClr val="FBAE40"/>
          </p15:clr>
        </p15:guide>
        <p15:guide id="2"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Three Column">
    <p:spTree>
      <p:nvGrpSpPr>
        <p:cNvPr id="1" name=""/>
        <p:cNvGrpSpPr/>
        <p:nvPr/>
      </p:nvGrpSpPr>
      <p:grpSpPr>
        <a:xfrm>
          <a:off x="0" y="0"/>
          <a:ext cx="0" cy="0"/>
          <a:chOff x="0" y="0"/>
          <a:chExt cx="0" cy="0"/>
        </a:xfrm>
      </p:grpSpPr>
      <p:sp>
        <p:nvSpPr>
          <p:cNvPr id="28" name="Text Placeholder 27">
            <a:extLst>
              <a:ext uri="{FF2B5EF4-FFF2-40B4-BE49-F238E27FC236}">
                <a16:creationId xmlns:a16="http://schemas.microsoft.com/office/drawing/2014/main" id="{D1E0F77B-E8C6-4A86-B521-8368A308A9A2}"/>
              </a:ext>
            </a:extLst>
          </p:cNvPr>
          <p:cNvSpPr>
            <a:spLocks noGrp="1"/>
          </p:cNvSpPr>
          <p:nvPr>
            <p:ph type="body" sz="quarter" idx="14"/>
          </p:nvPr>
        </p:nvSpPr>
        <p:spPr>
          <a:xfrm>
            <a:off x="660400" y="2037656"/>
            <a:ext cx="347472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26" name="Text Placeholder 25">
            <a:extLst>
              <a:ext uri="{FF2B5EF4-FFF2-40B4-BE49-F238E27FC236}">
                <a16:creationId xmlns:a16="http://schemas.microsoft.com/office/drawing/2014/main" id="{4A6E2374-7B5B-4947-8461-F294B56E70DE}"/>
              </a:ext>
            </a:extLst>
          </p:cNvPr>
          <p:cNvSpPr>
            <a:spLocks noGrp="1"/>
          </p:cNvSpPr>
          <p:nvPr>
            <p:ph type="body" sz="quarter" idx="13"/>
          </p:nvPr>
        </p:nvSpPr>
        <p:spPr>
          <a:xfrm>
            <a:off x="660400" y="2664637"/>
            <a:ext cx="347472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29" name="Text Placeholder 27">
            <a:extLst>
              <a:ext uri="{FF2B5EF4-FFF2-40B4-BE49-F238E27FC236}">
                <a16:creationId xmlns:a16="http://schemas.microsoft.com/office/drawing/2014/main" id="{FB9159BE-CEED-461B-AF31-03BC124E2741}"/>
              </a:ext>
            </a:extLst>
          </p:cNvPr>
          <p:cNvSpPr>
            <a:spLocks noGrp="1"/>
          </p:cNvSpPr>
          <p:nvPr>
            <p:ph type="body" sz="quarter" idx="15"/>
          </p:nvPr>
        </p:nvSpPr>
        <p:spPr>
          <a:xfrm>
            <a:off x="8044180" y="2052478"/>
            <a:ext cx="347472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30" name="Text Placeholder 25">
            <a:extLst>
              <a:ext uri="{FF2B5EF4-FFF2-40B4-BE49-F238E27FC236}">
                <a16:creationId xmlns:a16="http://schemas.microsoft.com/office/drawing/2014/main" id="{2C15BD20-69D8-4EC1-8A33-A0C6EAFD30AA}"/>
              </a:ext>
            </a:extLst>
          </p:cNvPr>
          <p:cNvSpPr>
            <a:spLocks noGrp="1"/>
          </p:cNvSpPr>
          <p:nvPr>
            <p:ph type="body" sz="quarter" idx="16"/>
          </p:nvPr>
        </p:nvSpPr>
        <p:spPr>
          <a:xfrm>
            <a:off x="8056880" y="2668182"/>
            <a:ext cx="347472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11" name="Text Placeholder 27">
            <a:extLst>
              <a:ext uri="{FF2B5EF4-FFF2-40B4-BE49-F238E27FC236}">
                <a16:creationId xmlns:a16="http://schemas.microsoft.com/office/drawing/2014/main" id="{4FDB27CA-009D-4863-B119-0EC36837148A}"/>
              </a:ext>
            </a:extLst>
          </p:cNvPr>
          <p:cNvSpPr>
            <a:spLocks noGrp="1"/>
          </p:cNvSpPr>
          <p:nvPr>
            <p:ph type="body" sz="quarter" idx="17"/>
          </p:nvPr>
        </p:nvSpPr>
        <p:spPr>
          <a:xfrm>
            <a:off x="4352290" y="2048933"/>
            <a:ext cx="347472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12" name="Text Placeholder 25">
            <a:extLst>
              <a:ext uri="{FF2B5EF4-FFF2-40B4-BE49-F238E27FC236}">
                <a16:creationId xmlns:a16="http://schemas.microsoft.com/office/drawing/2014/main" id="{FD03E3EF-D812-4B98-959B-6800BBE59D1C}"/>
              </a:ext>
            </a:extLst>
          </p:cNvPr>
          <p:cNvSpPr>
            <a:spLocks noGrp="1"/>
          </p:cNvSpPr>
          <p:nvPr>
            <p:ph type="body" sz="quarter" idx="18"/>
          </p:nvPr>
        </p:nvSpPr>
        <p:spPr>
          <a:xfrm>
            <a:off x="4364990" y="2664637"/>
            <a:ext cx="347472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3" name="Hexagon 2">
            <a:extLst>
              <a:ext uri="{FF2B5EF4-FFF2-40B4-BE49-F238E27FC236}">
                <a16:creationId xmlns:a16="http://schemas.microsoft.com/office/drawing/2014/main" id="{303FFB35-43AC-4A56-92D0-91038C098B3C}"/>
              </a:ext>
            </a:extLst>
          </p:cNvPr>
          <p:cNvSpPr/>
          <p:nvPr userDrawn="1"/>
        </p:nvSpPr>
        <p:spPr>
          <a:xfrm>
            <a:off x="10700126" y="788523"/>
            <a:ext cx="1155906" cy="996471"/>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Hexagon 3">
            <a:extLst>
              <a:ext uri="{FF2B5EF4-FFF2-40B4-BE49-F238E27FC236}">
                <a16:creationId xmlns:a16="http://schemas.microsoft.com/office/drawing/2014/main" id="{AAF31DA0-707D-4A5D-BB7A-A5C90DB11A55}"/>
              </a:ext>
            </a:extLst>
          </p:cNvPr>
          <p:cNvSpPr/>
          <p:nvPr userDrawn="1"/>
        </p:nvSpPr>
        <p:spPr>
          <a:xfrm>
            <a:off x="11388427" y="1859136"/>
            <a:ext cx="315205" cy="271728"/>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 name="Hexagon 4">
            <a:extLst>
              <a:ext uri="{FF2B5EF4-FFF2-40B4-BE49-F238E27FC236}">
                <a16:creationId xmlns:a16="http://schemas.microsoft.com/office/drawing/2014/main" id="{539F452B-F55F-4D85-834B-A7EAF742647C}"/>
              </a:ext>
            </a:extLst>
          </p:cNvPr>
          <p:cNvSpPr/>
          <p:nvPr userDrawn="1"/>
        </p:nvSpPr>
        <p:spPr>
          <a:xfrm>
            <a:off x="9014155" y="740289"/>
            <a:ext cx="379060" cy="326776"/>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3" name="Title 1">
            <a:extLst>
              <a:ext uri="{FF2B5EF4-FFF2-40B4-BE49-F238E27FC236}">
                <a16:creationId xmlns:a16="http://schemas.microsoft.com/office/drawing/2014/main" id="{91D9F6BE-FB0B-42EE-8F02-95F5CC039B06}"/>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
        <p:nvSpPr>
          <p:cNvPr id="16" name="Picture Placeholder 15">
            <a:extLst>
              <a:ext uri="{FF2B5EF4-FFF2-40B4-BE49-F238E27FC236}">
                <a16:creationId xmlns:a16="http://schemas.microsoft.com/office/drawing/2014/main" id="{C67FFA0E-8AAA-4DEB-B97E-31969F57927D}"/>
              </a:ext>
            </a:extLst>
          </p:cNvPr>
          <p:cNvSpPr>
            <a:spLocks noGrp="1"/>
          </p:cNvSpPr>
          <p:nvPr>
            <p:ph type="pic" sz="quarter" idx="20"/>
          </p:nvPr>
        </p:nvSpPr>
        <p:spPr>
          <a:xfrm>
            <a:off x="9393238" y="2"/>
            <a:ext cx="2798762" cy="1354861"/>
          </a:xfrm>
          <a:custGeom>
            <a:avLst/>
            <a:gdLst>
              <a:gd name="connsiteX0" fmla="*/ 316595 w 2798762"/>
              <a:gd name="connsiteY0" fmla="*/ 88390 h 1354861"/>
              <a:gd name="connsiteX1" fmla="*/ 1152465 w 2798762"/>
              <a:gd name="connsiteY1" fmla="*/ 88390 h 1354861"/>
              <a:gd name="connsiteX2" fmla="*/ 1469083 w 2798762"/>
              <a:gd name="connsiteY2" fmla="*/ 721626 h 1354861"/>
              <a:gd name="connsiteX3" fmla="*/ 1152465 w 2798762"/>
              <a:gd name="connsiteY3" fmla="*/ 1354861 h 1354861"/>
              <a:gd name="connsiteX4" fmla="*/ 316595 w 2798762"/>
              <a:gd name="connsiteY4" fmla="*/ 1354861 h 1354861"/>
              <a:gd name="connsiteX5" fmla="*/ 0 w 2798762"/>
              <a:gd name="connsiteY5" fmla="*/ 721672 h 1354861"/>
              <a:gd name="connsiteX6" fmla="*/ 0 w 2798762"/>
              <a:gd name="connsiteY6" fmla="*/ 721580 h 1354861"/>
              <a:gd name="connsiteX7" fmla="*/ 1250372 w 2798762"/>
              <a:gd name="connsiteY7" fmla="*/ 0 h 1354861"/>
              <a:gd name="connsiteX8" fmla="*/ 2798762 w 2798762"/>
              <a:gd name="connsiteY8" fmla="*/ 0 h 1354861"/>
              <a:gd name="connsiteX9" fmla="*/ 2798762 w 2798762"/>
              <a:gd name="connsiteY9" fmla="*/ 505978 h 1354861"/>
              <a:gd name="connsiteX10" fmla="*/ 2719777 w 2798762"/>
              <a:gd name="connsiteY10" fmla="*/ 663948 h 1354861"/>
              <a:gd name="connsiteX11" fmla="*/ 1582346 w 2798762"/>
              <a:gd name="connsiteY11" fmla="*/ 663948 h 1354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8762" h="1354861">
                <a:moveTo>
                  <a:pt x="316595" y="88390"/>
                </a:moveTo>
                <a:lnTo>
                  <a:pt x="1152465" y="88390"/>
                </a:lnTo>
                <a:lnTo>
                  <a:pt x="1469083" y="721626"/>
                </a:lnTo>
                <a:lnTo>
                  <a:pt x="1152465" y="1354861"/>
                </a:lnTo>
                <a:lnTo>
                  <a:pt x="316595" y="1354861"/>
                </a:lnTo>
                <a:lnTo>
                  <a:pt x="0" y="721672"/>
                </a:lnTo>
                <a:lnTo>
                  <a:pt x="0" y="721580"/>
                </a:lnTo>
                <a:close/>
                <a:moveTo>
                  <a:pt x="1250372" y="0"/>
                </a:moveTo>
                <a:lnTo>
                  <a:pt x="2798762" y="0"/>
                </a:lnTo>
                <a:lnTo>
                  <a:pt x="2798762" y="505978"/>
                </a:lnTo>
                <a:lnTo>
                  <a:pt x="2719777" y="663948"/>
                </a:lnTo>
                <a:lnTo>
                  <a:pt x="1582346" y="663948"/>
                </a:lnTo>
                <a:close/>
              </a:path>
            </a:pathLst>
          </a:custGeom>
        </p:spPr>
        <p:txBody>
          <a:bodyPr wrap="square" anchor="ctr">
            <a:noAutofit/>
          </a:bodyP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4096559002"/>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5E74AFC3-1C60-42DE-ABAC-F53CA85AC6F1}"/>
              </a:ext>
            </a:extLst>
          </p:cNvPr>
          <p:cNvSpPr/>
          <p:nvPr userDrawn="1"/>
        </p:nvSpPr>
        <p:spPr>
          <a:xfrm>
            <a:off x="5897272" y="1457542"/>
            <a:ext cx="617218" cy="61721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5F133261-FFEB-4B3D-B085-14AEAE741F82}"/>
              </a:ext>
            </a:extLst>
          </p:cNvPr>
          <p:cNvSpPr/>
          <p:nvPr userDrawn="1"/>
        </p:nvSpPr>
        <p:spPr>
          <a:xfrm>
            <a:off x="9810348" y="5955461"/>
            <a:ext cx="394539" cy="39453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653FE105-1D8E-48B0-AD9A-95AC9A165651}"/>
              </a:ext>
            </a:extLst>
          </p:cNvPr>
          <p:cNvSpPr/>
          <p:nvPr userDrawn="1"/>
        </p:nvSpPr>
        <p:spPr>
          <a:xfrm>
            <a:off x="6514490" y="946887"/>
            <a:ext cx="335852" cy="335852"/>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15">
            <a:extLst>
              <a:ext uri="{FF2B5EF4-FFF2-40B4-BE49-F238E27FC236}">
                <a16:creationId xmlns:a16="http://schemas.microsoft.com/office/drawing/2014/main" id="{AC4388F5-0DCA-4A09-A6E1-AE07F403093C}"/>
              </a:ext>
            </a:extLst>
          </p:cNvPr>
          <p:cNvSpPr>
            <a:spLocks noGrp="1"/>
          </p:cNvSpPr>
          <p:nvPr>
            <p:ph type="body" sz="quarter" idx="10"/>
          </p:nvPr>
        </p:nvSpPr>
        <p:spPr>
          <a:xfrm>
            <a:off x="647701" y="2042790"/>
            <a:ext cx="4143374" cy="2654301"/>
          </a:xfrm>
          <a:prstGeom prst="rect">
            <a:avLst/>
          </a:prstGeom>
        </p:spPr>
        <p:txBody>
          <a:bodyPr/>
          <a:lstStyle>
            <a:lvl1pPr marL="0" indent="0">
              <a:buNone/>
              <a:defRPr sz="2000"/>
            </a:lvl1pPr>
            <a:lvl2pPr>
              <a:buNone/>
              <a:defRPr/>
            </a:lvl2pPr>
            <a:lvl3pPr>
              <a:buNone/>
              <a:defRPr/>
            </a:lvl3pPr>
            <a:lvl4pPr>
              <a:buNone/>
              <a:defRPr/>
            </a:lvl4pPr>
            <a:lvl5pPr>
              <a:buNone/>
              <a:defRPr/>
            </a:lvl5pPr>
          </a:lstStyle>
          <a:p>
            <a:pPr lvl="0"/>
            <a:r>
              <a:rPr lang="en-US"/>
              <a:t>Click to edit Master text styles</a:t>
            </a:r>
          </a:p>
          <a:p>
            <a:pPr lvl="1"/>
            <a:r>
              <a:rPr lang="en-US"/>
              <a:t>Second level</a:t>
            </a:r>
          </a:p>
        </p:txBody>
      </p:sp>
      <p:sp>
        <p:nvSpPr>
          <p:cNvPr id="17" name="Text Placeholder 15">
            <a:extLst>
              <a:ext uri="{FF2B5EF4-FFF2-40B4-BE49-F238E27FC236}">
                <a16:creationId xmlns:a16="http://schemas.microsoft.com/office/drawing/2014/main" id="{02C12FDC-BC11-43E8-B22A-3EC48E0344D9}"/>
              </a:ext>
            </a:extLst>
          </p:cNvPr>
          <p:cNvSpPr>
            <a:spLocks noGrp="1"/>
          </p:cNvSpPr>
          <p:nvPr>
            <p:ph type="body" sz="quarter" idx="11"/>
          </p:nvPr>
        </p:nvSpPr>
        <p:spPr>
          <a:xfrm>
            <a:off x="647699" y="4953919"/>
            <a:ext cx="4143375" cy="759470"/>
          </a:xfrm>
          <a:prstGeom prst="rect">
            <a:avLst/>
          </a:prstGeom>
        </p:spPr>
        <p:txBody>
          <a:bodyPr/>
          <a:lstStyle>
            <a:lvl1pPr marL="0" indent="0">
              <a:buNone/>
              <a:defRPr sz="2000" b="1">
                <a:solidFill>
                  <a:schemeClr val="accent4"/>
                </a:solidFill>
              </a:defRPr>
            </a:lvl1pPr>
            <a:lvl2pPr>
              <a:buNone/>
              <a:defRPr sz="2000"/>
            </a:lvl2pPr>
            <a:lvl3pPr>
              <a:buNone/>
              <a:defRPr/>
            </a:lvl3pPr>
            <a:lvl4pPr>
              <a:buNone/>
              <a:defRPr/>
            </a:lvl4pPr>
            <a:lvl5pPr>
              <a:buNone/>
              <a:defRPr/>
            </a:lvl5pPr>
          </a:lstStyle>
          <a:p>
            <a:pPr lvl="0"/>
            <a:r>
              <a:rPr lang="en-US"/>
              <a:t>Click to edit Master text styles</a:t>
            </a:r>
          </a:p>
          <a:p>
            <a:pPr lvl="1"/>
            <a:r>
              <a:rPr lang="en-US"/>
              <a:t>Second level</a:t>
            </a:r>
          </a:p>
        </p:txBody>
      </p:sp>
      <p:sp>
        <p:nvSpPr>
          <p:cNvPr id="12" name="Picture Placeholder 11">
            <a:extLst>
              <a:ext uri="{FF2B5EF4-FFF2-40B4-BE49-F238E27FC236}">
                <a16:creationId xmlns:a16="http://schemas.microsoft.com/office/drawing/2014/main" id="{3D43F412-F2C7-4D38-BDD0-9663029081D5}"/>
              </a:ext>
            </a:extLst>
          </p:cNvPr>
          <p:cNvSpPr>
            <a:spLocks noGrp="1"/>
          </p:cNvSpPr>
          <p:nvPr>
            <p:ph type="pic" sz="quarter" idx="13"/>
          </p:nvPr>
        </p:nvSpPr>
        <p:spPr>
          <a:xfrm>
            <a:off x="5887402" y="533063"/>
            <a:ext cx="5542598" cy="5611666"/>
          </a:xfrm>
          <a:custGeom>
            <a:avLst/>
            <a:gdLst>
              <a:gd name="connsiteX0" fmla="*/ 3354105 w 5542598"/>
              <a:gd name="connsiteY0" fmla="*/ 4359376 h 5611666"/>
              <a:gd name="connsiteX1" fmla="*/ 3980250 w 5542598"/>
              <a:gd name="connsiteY1" fmla="*/ 4985521 h 5611666"/>
              <a:gd name="connsiteX2" fmla="*/ 3354105 w 5542598"/>
              <a:gd name="connsiteY2" fmla="*/ 5611666 h 5611666"/>
              <a:gd name="connsiteX3" fmla="*/ 2727960 w 5542598"/>
              <a:gd name="connsiteY3" fmla="*/ 4985521 h 5611666"/>
              <a:gd name="connsiteX4" fmla="*/ 3354105 w 5542598"/>
              <a:gd name="connsiteY4" fmla="*/ 4359376 h 5611666"/>
              <a:gd name="connsiteX5" fmla="*/ 1592580 w 5542598"/>
              <a:gd name="connsiteY5" fmla="*/ 1430357 h 5611666"/>
              <a:gd name="connsiteX6" fmla="*/ 3185160 w 5542598"/>
              <a:gd name="connsiteY6" fmla="*/ 3022937 h 5611666"/>
              <a:gd name="connsiteX7" fmla="*/ 1592580 w 5542598"/>
              <a:gd name="connsiteY7" fmla="*/ 4615517 h 5611666"/>
              <a:gd name="connsiteX8" fmla="*/ 0 w 5542598"/>
              <a:gd name="connsiteY8" fmla="*/ 3022937 h 5611666"/>
              <a:gd name="connsiteX9" fmla="*/ 1592580 w 5542598"/>
              <a:gd name="connsiteY9" fmla="*/ 1430357 h 5611666"/>
              <a:gd name="connsiteX10" fmla="*/ 4230267 w 5542598"/>
              <a:gd name="connsiteY10" fmla="*/ 0 h 5611666"/>
              <a:gd name="connsiteX11" fmla="*/ 5542598 w 5542598"/>
              <a:gd name="connsiteY11" fmla="*/ 1312331 h 5611666"/>
              <a:gd name="connsiteX12" fmla="*/ 4230267 w 5542598"/>
              <a:gd name="connsiteY12" fmla="*/ 2624662 h 5611666"/>
              <a:gd name="connsiteX13" fmla="*/ 2917936 w 5542598"/>
              <a:gd name="connsiteY13" fmla="*/ 1312331 h 5611666"/>
              <a:gd name="connsiteX14" fmla="*/ 4230267 w 5542598"/>
              <a:gd name="connsiteY14" fmla="*/ 0 h 5611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42598" h="5611666">
                <a:moveTo>
                  <a:pt x="3354105" y="4359376"/>
                </a:moveTo>
                <a:cubicBezTo>
                  <a:pt x="3699915" y="4359376"/>
                  <a:pt x="3980250" y="4639711"/>
                  <a:pt x="3980250" y="4985521"/>
                </a:cubicBezTo>
                <a:cubicBezTo>
                  <a:pt x="3980250" y="5331331"/>
                  <a:pt x="3699915" y="5611666"/>
                  <a:pt x="3354105" y="5611666"/>
                </a:cubicBezTo>
                <a:cubicBezTo>
                  <a:pt x="3008295" y="5611666"/>
                  <a:pt x="2727960" y="5331331"/>
                  <a:pt x="2727960" y="4985521"/>
                </a:cubicBezTo>
                <a:cubicBezTo>
                  <a:pt x="2727960" y="4639711"/>
                  <a:pt x="3008295" y="4359376"/>
                  <a:pt x="3354105" y="4359376"/>
                </a:cubicBezTo>
                <a:close/>
                <a:moveTo>
                  <a:pt x="1592580" y="1430357"/>
                </a:moveTo>
                <a:cubicBezTo>
                  <a:pt x="2472138" y="1430357"/>
                  <a:pt x="3185160" y="2143379"/>
                  <a:pt x="3185160" y="3022937"/>
                </a:cubicBezTo>
                <a:cubicBezTo>
                  <a:pt x="3185160" y="3902495"/>
                  <a:pt x="2472138" y="4615517"/>
                  <a:pt x="1592580" y="4615517"/>
                </a:cubicBezTo>
                <a:cubicBezTo>
                  <a:pt x="713022" y="4615517"/>
                  <a:pt x="0" y="3902495"/>
                  <a:pt x="0" y="3022937"/>
                </a:cubicBezTo>
                <a:cubicBezTo>
                  <a:pt x="0" y="2143379"/>
                  <a:pt x="713022" y="1430357"/>
                  <a:pt x="1592580" y="1430357"/>
                </a:cubicBezTo>
                <a:close/>
                <a:moveTo>
                  <a:pt x="4230267" y="0"/>
                </a:moveTo>
                <a:cubicBezTo>
                  <a:pt x="4955047" y="0"/>
                  <a:pt x="5542598" y="587551"/>
                  <a:pt x="5542598" y="1312331"/>
                </a:cubicBezTo>
                <a:cubicBezTo>
                  <a:pt x="5542598" y="2037111"/>
                  <a:pt x="4955047" y="2624662"/>
                  <a:pt x="4230267" y="2624662"/>
                </a:cubicBezTo>
                <a:cubicBezTo>
                  <a:pt x="3505487" y="2624662"/>
                  <a:pt x="2917936" y="2037111"/>
                  <a:pt x="2917936" y="1312331"/>
                </a:cubicBezTo>
                <a:cubicBezTo>
                  <a:pt x="2917936" y="587551"/>
                  <a:pt x="3505487" y="0"/>
                  <a:pt x="4230267"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13" name="Title 1">
            <a:extLst>
              <a:ext uri="{FF2B5EF4-FFF2-40B4-BE49-F238E27FC236}">
                <a16:creationId xmlns:a16="http://schemas.microsoft.com/office/drawing/2014/main" id="{11176083-2CE5-4707-A564-46805454AF1A}"/>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316186999"/>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DC833-1347-5AB8-2E49-EC341A0FED51}"/>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150"/>
          </a:p>
        </p:txBody>
      </p:sp>
    </p:spTree>
    <p:extLst>
      <p:ext uri="{BB962C8B-B14F-4D97-AF65-F5344CB8AC3E}">
        <p14:creationId xmlns:p14="http://schemas.microsoft.com/office/powerpoint/2010/main" val="5833410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Custom Layout">
    <p:bg>
      <p:bgPr>
        <a:solidFill>
          <a:schemeClr val="tx1"/>
        </a:solidFill>
        <a:effectLst/>
      </p:bgPr>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DFA57703-9E4A-48E0-A123-3A5EDC76475C}"/>
              </a:ext>
            </a:extLst>
          </p:cNvPr>
          <p:cNvSpPr>
            <a:spLocks noGrp="1"/>
          </p:cNvSpPr>
          <p:nvPr>
            <p:ph type="pic" sz="quarter" idx="10"/>
          </p:nvPr>
        </p:nvSpPr>
        <p:spPr>
          <a:xfrm>
            <a:off x="0" y="0"/>
            <a:ext cx="12192000" cy="6858000"/>
          </a:xfrm>
          <a:prstGeom prst="rect">
            <a:avLst/>
          </a:prstGeom>
        </p:spPr>
        <p:txBody>
          <a:bodyPr/>
          <a:lstStyle/>
          <a:p>
            <a:r>
              <a:rPr lang="en-US"/>
              <a:t>Click icon to add picture</a:t>
            </a:r>
            <a:endParaRPr lang="en-US" dirty="0"/>
          </a:p>
        </p:txBody>
      </p:sp>
      <p:sp>
        <p:nvSpPr>
          <p:cNvPr id="2" name="Rectangle 1" descr="Tall office building looking up">
            <a:extLst>
              <a:ext uri="{FF2B5EF4-FFF2-40B4-BE49-F238E27FC236}">
                <a16:creationId xmlns:a16="http://schemas.microsoft.com/office/drawing/2014/main" id="{AF7FA146-2A75-4EA7-A9AD-EBCE6F17FB42}"/>
              </a:ext>
            </a:extLst>
          </p:cNvPr>
          <p:cNvSpPr/>
          <p:nvPr userDrawn="1"/>
        </p:nvSpPr>
        <p:spPr>
          <a:xfrm>
            <a:off x="3718560" y="1181123"/>
            <a:ext cx="4754880" cy="4495754"/>
          </a:xfrm>
          <a:prstGeom prst="rect">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 Placeholder 23">
            <a:extLst>
              <a:ext uri="{FF2B5EF4-FFF2-40B4-BE49-F238E27FC236}">
                <a16:creationId xmlns:a16="http://schemas.microsoft.com/office/drawing/2014/main" id="{340C15AA-E296-48AE-857F-0589EEA69DC6}"/>
              </a:ext>
            </a:extLst>
          </p:cNvPr>
          <p:cNvSpPr>
            <a:spLocks noGrp="1"/>
          </p:cNvSpPr>
          <p:nvPr>
            <p:ph type="body" sz="quarter" idx="11" hasCustomPrompt="1"/>
          </p:nvPr>
        </p:nvSpPr>
        <p:spPr>
          <a:xfrm>
            <a:off x="4149139" y="4859469"/>
            <a:ext cx="3924934" cy="490538"/>
          </a:xfrm>
          <a:prstGeom prst="rect">
            <a:avLst/>
          </a:prstGeom>
        </p:spPr>
        <p:txBody>
          <a:bodyPr/>
          <a:lstStyle>
            <a:lvl1pPr algn="r">
              <a:buNone/>
              <a:defRPr lang="en-US" sz="24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6" name="Title 1">
            <a:extLst>
              <a:ext uri="{FF2B5EF4-FFF2-40B4-BE49-F238E27FC236}">
                <a16:creationId xmlns:a16="http://schemas.microsoft.com/office/drawing/2014/main" id="{162BE5D7-9E35-49F8-A8E4-2093183A6404}"/>
              </a:ext>
            </a:extLst>
          </p:cNvPr>
          <p:cNvSpPr>
            <a:spLocks noGrp="1"/>
          </p:cNvSpPr>
          <p:nvPr>
            <p:ph type="title"/>
          </p:nvPr>
        </p:nvSpPr>
        <p:spPr>
          <a:xfrm>
            <a:off x="4149139" y="1529685"/>
            <a:ext cx="3924934" cy="1695637"/>
          </a:xfrm>
          <a:prstGeom prst="rect">
            <a:avLst/>
          </a:prstGeom>
        </p:spPr>
        <p:txBody>
          <a:bodyPr/>
          <a:lstStyle>
            <a:lvl1pPr>
              <a:spcBef>
                <a:spcPts val="1000"/>
              </a:spcBef>
              <a:defRPr sz="4800" b="1">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143995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5_Custom Layout">
    <p:bg>
      <p:bgPr>
        <a:solidFill>
          <a:schemeClr val="tx1"/>
        </a:solidFill>
        <a:effectLst/>
      </p:bgPr>
    </p:bg>
    <p:spTree>
      <p:nvGrpSpPr>
        <p:cNvPr id="1" name=""/>
        <p:cNvGrpSpPr/>
        <p:nvPr/>
      </p:nvGrpSpPr>
      <p:grpSpPr>
        <a:xfrm>
          <a:off x="0" y="0"/>
          <a:ext cx="0" cy="0"/>
          <a:chOff x="0" y="0"/>
          <a:chExt cx="0" cy="0"/>
        </a:xfrm>
      </p:grpSpPr>
      <p:sp>
        <p:nvSpPr>
          <p:cNvPr id="14" name="Picture Placeholder 21">
            <a:extLst>
              <a:ext uri="{FF2B5EF4-FFF2-40B4-BE49-F238E27FC236}">
                <a16:creationId xmlns:a16="http://schemas.microsoft.com/office/drawing/2014/main" id="{75D96571-69F8-475F-A910-ECC183425065}"/>
              </a:ext>
            </a:extLst>
          </p:cNvPr>
          <p:cNvSpPr>
            <a:spLocks noGrp="1"/>
          </p:cNvSpPr>
          <p:nvPr>
            <p:ph type="pic" sz="quarter" idx="10"/>
          </p:nvPr>
        </p:nvSpPr>
        <p:spPr>
          <a:xfrm>
            <a:off x="0" y="0"/>
            <a:ext cx="12192000" cy="6858000"/>
          </a:xfrm>
          <a:prstGeom prst="rect">
            <a:avLst/>
          </a:prstGeom>
        </p:spPr>
        <p:txBody>
          <a:bodyPr/>
          <a:lstStyle/>
          <a:p>
            <a:r>
              <a:rPr lang="en-US"/>
              <a:t>Click icon to add picture</a:t>
            </a:r>
            <a:endParaRPr lang="en-US" dirty="0"/>
          </a:p>
        </p:txBody>
      </p:sp>
      <p:sp>
        <p:nvSpPr>
          <p:cNvPr id="3" name="Oval 2" descr="Tall office building looking up">
            <a:extLst>
              <a:ext uri="{FF2B5EF4-FFF2-40B4-BE49-F238E27FC236}">
                <a16:creationId xmlns:a16="http://schemas.microsoft.com/office/drawing/2014/main" id="{CD4C2457-AECB-4015-9FE4-CCBC516AA9EE}"/>
              </a:ext>
            </a:extLst>
          </p:cNvPr>
          <p:cNvSpPr/>
          <p:nvPr userDrawn="1"/>
        </p:nvSpPr>
        <p:spPr>
          <a:xfrm>
            <a:off x="3352800" y="685800"/>
            <a:ext cx="5486400" cy="5486400"/>
          </a:xfrm>
          <a:prstGeom prst="ellipse">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289A018F-D11C-4B07-9830-8336B27A18AD}"/>
              </a:ext>
            </a:extLst>
          </p:cNvPr>
          <p:cNvSpPr/>
          <p:nvPr userDrawn="1"/>
        </p:nvSpPr>
        <p:spPr>
          <a:xfrm>
            <a:off x="8138160" y="5669280"/>
            <a:ext cx="502920" cy="5029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E0209A32-FE17-4457-B02B-0A1DB9B8ADB1}"/>
              </a:ext>
            </a:extLst>
          </p:cNvPr>
          <p:cNvSpPr/>
          <p:nvPr userDrawn="1"/>
        </p:nvSpPr>
        <p:spPr>
          <a:xfrm>
            <a:off x="2915463" y="1295169"/>
            <a:ext cx="692878" cy="69287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D585A541-0EDE-4213-AE62-4D909E8EB7F5}"/>
              </a:ext>
            </a:extLst>
          </p:cNvPr>
          <p:cNvSpPr/>
          <p:nvPr userDrawn="1"/>
        </p:nvSpPr>
        <p:spPr>
          <a:xfrm>
            <a:off x="3398520" y="904895"/>
            <a:ext cx="251460" cy="25146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 Placeholder 23">
            <a:extLst>
              <a:ext uri="{FF2B5EF4-FFF2-40B4-BE49-F238E27FC236}">
                <a16:creationId xmlns:a16="http://schemas.microsoft.com/office/drawing/2014/main" id="{CBFD020D-881A-48D8-BDA8-55C7B95C5996}"/>
              </a:ext>
            </a:extLst>
          </p:cNvPr>
          <p:cNvSpPr>
            <a:spLocks noGrp="1"/>
          </p:cNvSpPr>
          <p:nvPr>
            <p:ph type="body" sz="quarter" idx="11" hasCustomPrompt="1"/>
          </p:nvPr>
        </p:nvSpPr>
        <p:spPr>
          <a:xfrm>
            <a:off x="4127927" y="4609453"/>
            <a:ext cx="3924934" cy="490538"/>
          </a:xfrm>
          <a:prstGeom prst="rect">
            <a:avLst/>
          </a:prstGeom>
        </p:spPr>
        <p:txBody>
          <a:bodyPr anchor="b"/>
          <a:lstStyle>
            <a:lvl1pPr algn="ctr">
              <a:buNone/>
              <a:defRPr lang="en-US" sz="20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2" name="Title 1">
            <a:extLst>
              <a:ext uri="{FF2B5EF4-FFF2-40B4-BE49-F238E27FC236}">
                <a16:creationId xmlns:a16="http://schemas.microsoft.com/office/drawing/2014/main" id="{CF9687A5-0BDD-45B2-A892-542449E31394}"/>
              </a:ext>
            </a:extLst>
          </p:cNvPr>
          <p:cNvSpPr>
            <a:spLocks noGrp="1"/>
          </p:cNvSpPr>
          <p:nvPr>
            <p:ph type="title"/>
          </p:nvPr>
        </p:nvSpPr>
        <p:spPr>
          <a:xfrm>
            <a:off x="4045678" y="1988047"/>
            <a:ext cx="4007183" cy="2374194"/>
          </a:xfrm>
          <a:prstGeom prst="rect">
            <a:avLst/>
          </a:prstGeom>
        </p:spPr>
        <p:txBody>
          <a:bodyPr/>
          <a:lstStyle>
            <a:lvl1pPr algn="ctr">
              <a:spcBef>
                <a:spcPts val="1000"/>
              </a:spcBef>
              <a:defRPr sz="2800">
                <a:solidFill>
                  <a:schemeClr val="bg1"/>
                </a:solidFill>
                <a:latin typeface="+mn-lt"/>
              </a:defRPr>
            </a:lvl1pPr>
          </a:lstStyle>
          <a:p>
            <a:r>
              <a:rPr lang="en-US"/>
              <a:t>Click to edit Master title style</a:t>
            </a:r>
            <a:endParaRPr lang="en-US" dirty="0"/>
          </a:p>
        </p:txBody>
      </p:sp>
    </p:spTree>
    <p:extLst>
      <p:ext uri="{BB962C8B-B14F-4D97-AF65-F5344CB8AC3E}">
        <p14:creationId xmlns:p14="http://schemas.microsoft.com/office/powerpoint/2010/main" val="3686324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0" name="Text Placeholder 26">
            <a:extLst>
              <a:ext uri="{FF2B5EF4-FFF2-40B4-BE49-F238E27FC236}">
                <a16:creationId xmlns:a16="http://schemas.microsoft.com/office/drawing/2014/main" id="{4AA38E8C-A334-4183-8ABC-112B8517F487}"/>
              </a:ext>
            </a:extLst>
          </p:cNvPr>
          <p:cNvSpPr>
            <a:spLocks noGrp="1"/>
          </p:cNvSpPr>
          <p:nvPr>
            <p:ph type="body" sz="quarter" idx="12"/>
          </p:nvPr>
        </p:nvSpPr>
        <p:spPr>
          <a:xfrm>
            <a:off x="660400" y="2044700"/>
            <a:ext cx="4275138" cy="3560763"/>
          </a:xfrm>
          <a:prstGeom prst="rect">
            <a:avLst/>
          </a:prstGeom>
        </p:spPr>
        <p:txBody>
          <a:bodyPr/>
          <a:lstStyle>
            <a:lvl1pPr>
              <a:buClr>
                <a:schemeClr val="accent4"/>
              </a:buClr>
              <a:buFont typeface="Wingdings" panose="05000000000000000000" pitchFamily="2" charset="2"/>
              <a:buChar char="§"/>
              <a:defRPr sz="2000"/>
            </a:lvl1pPr>
            <a:lvl2pPr>
              <a:buClr>
                <a:schemeClr val="accent4"/>
              </a:buClr>
              <a:buFont typeface="Wingdings" panose="05000000000000000000" pitchFamily="2" charset="2"/>
              <a:buChar char="§"/>
              <a:defRPr sz="1800"/>
            </a:lvl2pPr>
            <a:lvl3pPr>
              <a:buClr>
                <a:schemeClr val="accent4"/>
              </a:buClr>
              <a:buFont typeface="Wingdings" panose="05000000000000000000" pitchFamily="2" charset="2"/>
              <a:buChar char="§"/>
              <a:defRPr sz="1600"/>
            </a:lvl3pPr>
            <a:lvl4pPr>
              <a:buClr>
                <a:schemeClr val="accent4"/>
              </a:buClr>
              <a:buFont typeface="Wingdings" panose="05000000000000000000" pitchFamily="2" charset="2"/>
              <a:buChar char="§"/>
              <a:defRPr sz="1600"/>
            </a:lvl4pPr>
            <a:lvl5pPr>
              <a:buClr>
                <a:schemeClr val="accent4"/>
              </a:buClr>
              <a:buFont typeface="Wingdings" panose="05000000000000000000" pitchFamily="2" charset="2"/>
              <a:buChar char="§"/>
              <a:defRPr sz="1600"/>
            </a:lvl5pPr>
          </a:lstStyle>
          <a:p>
            <a:pPr lvl="0"/>
            <a:r>
              <a:rPr lang="en-US"/>
              <a:t>Click to edit Master text styles</a:t>
            </a:r>
          </a:p>
        </p:txBody>
      </p:sp>
      <p:sp>
        <p:nvSpPr>
          <p:cNvPr id="19" name="Rectangle 18">
            <a:extLst>
              <a:ext uri="{FF2B5EF4-FFF2-40B4-BE49-F238E27FC236}">
                <a16:creationId xmlns:a16="http://schemas.microsoft.com/office/drawing/2014/main" id="{B80624A4-5116-4AAF-8C31-C25D1DB16FEC}"/>
              </a:ext>
            </a:extLst>
          </p:cNvPr>
          <p:cNvSpPr/>
          <p:nvPr userDrawn="1"/>
        </p:nvSpPr>
        <p:spPr>
          <a:xfrm>
            <a:off x="9354457" y="5363987"/>
            <a:ext cx="457200" cy="457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1D07EC8A-6024-4DEA-9C4D-AE4228E17854}"/>
              </a:ext>
            </a:extLst>
          </p:cNvPr>
          <p:cNvSpPr/>
          <p:nvPr userDrawn="1"/>
        </p:nvSpPr>
        <p:spPr>
          <a:xfrm>
            <a:off x="6692791" y="1699889"/>
            <a:ext cx="319749" cy="3197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D1C8FAEF-DF78-48CC-AEEF-F9B802055C05}"/>
              </a:ext>
            </a:extLst>
          </p:cNvPr>
          <p:cNvSpPr/>
          <p:nvPr userDrawn="1"/>
        </p:nvSpPr>
        <p:spPr>
          <a:xfrm>
            <a:off x="9354457" y="5897738"/>
            <a:ext cx="179977" cy="17997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Picture Placeholder 10">
            <a:extLst>
              <a:ext uri="{FF2B5EF4-FFF2-40B4-BE49-F238E27FC236}">
                <a16:creationId xmlns:a16="http://schemas.microsoft.com/office/drawing/2014/main" id="{566F72D6-AEEE-4CF3-8136-F6782F1E489E}"/>
              </a:ext>
            </a:extLst>
          </p:cNvPr>
          <p:cNvSpPr>
            <a:spLocks noGrp="1"/>
          </p:cNvSpPr>
          <p:nvPr>
            <p:ph type="pic" sz="quarter" idx="13"/>
          </p:nvPr>
        </p:nvSpPr>
        <p:spPr>
          <a:xfrm>
            <a:off x="7090227" y="786181"/>
            <a:ext cx="4441372" cy="5393036"/>
          </a:xfrm>
          <a:custGeom>
            <a:avLst/>
            <a:gdLst>
              <a:gd name="connsiteX0" fmla="*/ 0 w 4441372"/>
              <a:gd name="connsiteY0" fmla="*/ 3188969 h 5393036"/>
              <a:gd name="connsiteX1" fmla="*/ 2173516 w 4441372"/>
              <a:gd name="connsiteY1" fmla="*/ 3188969 h 5393036"/>
              <a:gd name="connsiteX2" fmla="*/ 2173516 w 4441372"/>
              <a:gd name="connsiteY2" fmla="*/ 5393036 h 5393036"/>
              <a:gd name="connsiteX3" fmla="*/ 0 w 4441372"/>
              <a:gd name="connsiteY3" fmla="*/ 5393036 h 5393036"/>
              <a:gd name="connsiteX4" fmla="*/ 2267856 w 4441372"/>
              <a:gd name="connsiteY4" fmla="*/ 2293018 h 5393036"/>
              <a:gd name="connsiteX5" fmla="*/ 4441372 w 4441372"/>
              <a:gd name="connsiteY5" fmla="*/ 2293018 h 5393036"/>
              <a:gd name="connsiteX6" fmla="*/ 4441372 w 4441372"/>
              <a:gd name="connsiteY6" fmla="*/ 4497085 h 5393036"/>
              <a:gd name="connsiteX7" fmla="*/ 2267856 w 4441372"/>
              <a:gd name="connsiteY7" fmla="*/ 4497085 h 5393036"/>
              <a:gd name="connsiteX8" fmla="*/ 0 w 4441372"/>
              <a:gd name="connsiteY8" fmla="*/ 906837 h 5393036"/>
              <a:gd name="connsiteX9" fmla="*/ 2173516 w 4441372"/>
              <a:gd name="connsiteY9" fmla="*/ 906837 h 5393036"/>
              <a:gd name="connsiteX10" fmla="*/ 2173516 w 4441372"/>
              <a:gd name="connsiteY10" fmla="*/ 3110904 h 5393036"/>
              <a:gd name="connsiteX11" fmla="*/ 0 w 4441372"/>
              <a:gd name="connsiteY11" fmla="*/ 3110904 h 5393036"/>
              <a:gd name="connsiteX12" fmla="*/ 2267856 w 4441372"/>
              <a:gd name="connsiteY12" fmla="*/ 0 h 5393036"/>
              <a:gd name="connsiteX13" fmla="*/ 4441372 w 4441372"/>
              <a:gd name="connsiteY13" fmla="*/ 0 h 5393036"/>
              <a:gd name="connsiteX14" fmla="*/ 4441372 w 4441372"/>
              <a:gd name="connsiteY14" fmla="*/ 2204067 h 5393036"/>
              <a:gd name="connsiteX15" fmla="*/ 2267856 w 4441372"/>
              <a:gd name="connsiteY15" fmla="*/ 2204067 h 5393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41372" h="5393036">
                <a:moveTo>
                  <a:pt x="0" y="3188969"/>
                </a:moveTo>
                <a:lnTo>
                  <a:pt x="2173516" y="3188969"/>
                </a:lnTo>
                <a:lnTo>
                  <a:pt x="2173516" y="5393036"/>
                </a:lnTo>
                <a:lnTo>
                  <a:pt x="0" y="5393036"/>
                </a:lnTo>
                <a:close/>
                <a:moveTo>
                  <a:pt x="2267856" y="2293018"/>
                </a:moveTo>
                <a:lnTo>
                  <a:pt x="4441372" y="2293018"/>
                </a:lnTo>
                <a:lnTo>
                  <a:pt x="4441372" y="4497085"/>
                </a:lnTo>
                <a:lnTo>
                  <a:pt x="2267856" y="4497085"/>
                </a:lnTo>
                <a:close/>
                <a:moveTo>
                  <a:pt x="0" y="906837"/>
                </a:moveTo>
                <a:lnTo>
                  <a:pt x="2173516" y="906837"/>
                </a:lnTo>
                <a:lnTo>
                  <a:pt x="2173516" y="3110904"/>
                </a:lnTo>
                <a:lnTo>
                  <a:pt x="0" y="3110904"/>
                </a:lnTo>
                <a:close/>
                <a:moveTo>
                  <a:pt x="2267856" y="0"/>
                </a:moveTo>
                <a:lnTo>
                  <a:pt x="4441372" y="0"/>
                </a:lnTo>
                <a:lnTo>
                  <a:pt x="4441372" y="2204067"/>
                </a:lnTo>
                <a:lnTo>
                  <a:pt x="2267856" y="2204067"/>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459DADC7-BE21-4434-A6E4-BAF809005389}"/>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694370068"/>
      </p:ext>
    </p:extLst>
  </p:cSld>
  <p:clrMapOvr>
    <a:masterClrMapping/>
  </p:clrMapOvr>
  <p:extLst>
    <p:ext uri="{DCECCB84-F9BA-43D5-87BE-67443E8EF086}">
      <p15:sldGuideLst xmlns:p15="http://schemas.microsoft.com/office/powerpoint/2012/main">
        <p15:guide id="1" orient="horz" pos="504" userDrawn="1">
          <p15:clr>
            <a:srgbClr val="FBAE40"/>
          </p15:clr>
        </p15:guide>
        <p15:guide id="2" pos="3840" userDrawn="1">
          <p15:clr>
            <a:srgbClr val="FBAE40"/>
          </p15:clr>
        </p15:guide>
        <p15:guide id="3" orient="horz" pos="141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4FAA9D0-7C9C-4043-9931-A15819ABB9B5}"/>
              </a:ext>
            </a:extLst>
          </p:cNvPr>
          <p:cNvSpPr/>
          <p:nvPr userDrawn="1"/>
        </p:nvSpPr>
        <p:spPr>
          <a:xfrm>
            <a:off x="7362825" y="443263"/>
            <a:ext cx="361950" cy="36195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14" name="Oval 13">
            <a:extLst>
              <a:ext uri="{FF2B5EF4-FFF2-40B4-BE49-F238E27FC236}">
                <a16:creationId xmlns:a16="http://schemas.microsoft.com/office/drawing/2014/main" id="{E232AB2D-843E-4B5F-8793-6A263DA356BB}"/>
              </a:ext>
            </a:extLst>
          </p:cNvPr>
          <p:cNvSpPr/>
          <p:nvPr userDrawn="1"/>
        </p:nvSpPr>
        <p:spPr>
          <a:xfrm>
            <a:off x="11007246" y="5605994"/>
            <a:ext cx="654227" cy="6542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16" name="Oval 15">
            <a:extLst>
              <a:ext uri="{FF2B5EF4-FFF2-40B4-BE49-F238E27FC236}">
                <a16:creationId xmlns:a16="http://schemas.microsoft.com/office/drawing/2014/main" id="{FA75A12B-C399-4072-BD69-D872D2C2AD1F}"/>
              </a:ext>
            </a:extLst>
          </p:cNvPr>
          <p:cNvSpPr/>
          <p:nvPr userDrawn="1"/>
        </p:nvSpPr>
        <p:spPr>
          <a:xfrm>
            <a:off x="10683791" y="6132439"/>
            <a:ext cx="251152" cy="251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3" name="Picture Placeholder 22">
            <a:extLst>
              <a:ext uri="{FF2B5EF4-FFF2-40B4-BE49-F238E27FC236}">
                <a16:creationId xmlns:a16="http://schemas.microsoft.com/office/drawing/2014/main" id="{423AE48B-50E9-4BEA-B66A-B2D2B9CCFE9C}"/>
              </a:ext>
            </a:extLst>
          </p:cNvPr>
          <p:cNvSpPr>
            <a:spLocks noGrp="1"/>
          </p:cNvSpPr>
          <p:nvPr>
            <p:ph type="pic" sz="quarter" idx="10"/>
          </p:nvPr>
        </p:nvSpPr>
        <p:spPr>
          <a:xfrm>
            <a:off x="5733416" y="624239"/>
            <a:ext cx="5855754" cy="5631571"/>
          </a:xfrm>
          <a:custGeom>
            <a:avLst/>
            <a:gdLst>
              <a:gd name="connsiteX0" fmla="*/ 3433020 w 5855754"/>
              <a:gd name="connsiteY0" fmla="*/ 786103 h 5631571"/>
              <a:gd name="connsiteX1" fmla="*/ 5855754 w 5855754"/>
              <a:gd name="connsiteY1" fmla="*/ 3208837 h 5631571"/>
              <a:gd name="connsiteX2" fmla="*/ 3433020 w 5855754"/>
              <a:gd name="connsiteY2" fmla="*/ 5631571 h 5631571"/>
              <a:gd name="connsiteX3" fmla="*/ 1010286 w 5855754"/>
              <a:gd name="connsiteY3" fmla="*/ 3208837 h 5631571"/>
              <a:gd name="connsiteX4" fmla="*/ 3433020 w 5855754"/>
              <a:gd name="connsiteY4" fmla="*/ 786103 h 5631571"/>
              <a:gd name="connsiteX5" fmla="*/ 828675 w 5855754"/>
              <a:gd name="connsiteY5" fmla="*/ 0 h 5631571"/>
              <a:gd name="connsiteX6" fmla="*/ 1657350 w 5855754"/>
              <a:gd name="connsiteY6" fmla="*/ 828675 h 5631571"/>
              <a:gd name="connsiteX7" fmla="*/ 828675 w 5855754"/>
              <a:gd name="connsiteY7" fmla="*/ 1657350 h 5631571"/>
              <a:gd name="connsiteX8" fmla="*/ 0 w 5855754"/>
              <a:gd name="connsiteY8" fmla="*/ 828675 h 5631571"/>
              <a:gd name="connsiteX9" fmla="*/ 828675 w 5855754"/>
              <a:gd name="connsiteY9" fmla="*/ 0 h 5631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55754" h="5631571">
                <a:moveTo>
                  <a:pt x="3433020" y="786103"/>
                </a:moveTo>
                <a:cubicBezTo>
                  <a:pt x="4771059" y="786103"/>
                  <a:pt x="5855754" y="1870798"/>
                  <a:pt x="5855754" y="3208837"/>
                </a:cubicBezTo>
                <a:cubicBezTo>
                  <a:pt x="5855754" y="4546876"/>
                  <a:pt x="4771059" y="5631571"/>
                  <a:pt x="3433020" y="5631571"/>
                </a:cubicBezTo>
                <a:cubicBezTo>
                  <a:pt x="2094981" y="5631571"/>
                  <a:pt x="1010286" y="4546876"/>
                  <a:pt x="1010286" y="3208837"/>
                </a:cubicBezTo>
                <a:cubicBezTo>
                  <a:pt x="1010286" y="1870798"/>
                  <a:pt x="2094981" y="786103"/>
                  <a:pt x="3433020" y="786103"/>
                </a:cubicBezTo>
                <a:close/>
                <a:moveTo>
                  <a:pt x="828675" y="0"/>
                </a:moveTo>
                <a:cubicBezTo>
                  <a:pt x="1286340" y="0"/>
                  <a:pt x="1657350" y="371010"/>
                  <a:pt x="1657350" y="828675"/>
                </a:cubicBezTo>
                <a:cubicBezTo>
                  <a:pt x="1657350" y="1286340"/>
                  <a:pt x="1286340" y="1657350"/>
                  <a:pt x="828675" y="1657350"/>
                </a:cubicBezTo>
                <a:cubicBezTo>
                  <a:pt x="371010" y="1657350"/>
                  <a:pt x="0" y="1286340"/>
                  <a:pt x="0" y="828675"/>
                </a:cubicBezTo>
                <a:cubicBezTo>
                  <a:pt x="0" y="371010"/>
                  <a:pt x="371010" y="0"/>
                  <a:pt x="828675"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7" name="Text Placeholder 26">
            <a:extLst>
              <a:ext uri="{FF2B5EF4-FFF2-40B4-BE49-F238E27FC236}">
                <a16:creationId xmlns:a16="http://schemas.microsoft.com/office/drawing/2014/main" id="{282D3E62-6D1A-4E9D-BE54-2EED9BF429A4}"/>
              </a:ext>
            </a:extLst>
          </p:cNvPr>
          <p:cNvSpPr>
            <a:spLocks noGrp="1"/>
          </p:cNvSpPr>
          <p:nvPr>
            <p:ph type="body" sz="quarter" idx="12"/>
          </p:nvPr>
        </p:nvSpPr>
        <p:spPr>
          <a:xfrm>
            <a:off x="660400" y="2044700"/>
            <a:ext cx="4275138" cy="3560763"/>
          </a:xfrm>
          <a:prstGeom prst="rect">
            <a:avLst/>
          </a:prstGeom>
        </p:spPr>
        <p:txBody>
          <a:bodyPr/>
          <a:lstStyle>
            <a:lvl1pPr>
              <a:lnSpc>
                <a:spcPct val="150000"/>
              </a:lnSpc>
              <a:buClr>
                <a:schemeClr val="accent4"/>
              </a:buClr>
              <a:buFont typeface="Wingdings" panose="05000000000000000000" pitchFamily="2" charset="2"/>
              <a:buChar char="§"/>
              <a:defRPr sz="2000"/>
            </a:lvl1pPr>
            <a:lvl2pPr>
              <a:buClr>
                <a:schemeClr val="accent4"/>
              </a:buClr>
              <a:buFont typeface="Wingdings" panose="05000000000000000000" pitchFamily="2" charset="2"/>
              <a:buChar char="§"/>
              <a:defRPr sz="2000"/>
            </a:lvl2pPr>
            <a:lvl3pPr>
              <a:buClr>
                <a:schemeClr val="accent4"/>
              </a:buClr>
              <a:buFont typeface="Wingdings" panose="05000000000000000000" pitchFamily="2" charset="2"/>
              <a:buChar char="§"/>
              <a:defRPr sz="1800"/>
            </a:lvl3pPr>
            <a:lvl4pPr>
              <a:buClr>
                <a:schemeClr val="accent4"/>
              </a:buClr>
              <a:buFont typeface="Wingdings" panose="05000000000000000000" pitchFamily="2" charset="2"/>
              <a:buChar char="§"/>
              <a:defRPr sz="1800"/>
            </a:lvl4pPr>
            <a:lvl5pPr>
              <a:buClr>
                <a:schemeClr val="accent4"/>
              </a:buClr>
              <a:buFont typeface="Wingdings" panose="05000000000000000000" pitchFamily="2" charset="2"/>
              <a:buChar char="§"/>
              <a:defRPr sz="1800"/>
            </a:lvl5pPr>
          </a:lstStyle>
          <a:p>
            <a:pPr lvl="0"/>
            <a:r>
              <a:rPr lang="en-US"/>
              <a:t>Click to edit Master text styles</a:t>
            </a:r>
          </a:p>
        </p:txBody>
      </p:sp>
      <p:sp>
        <p:nvSpPr>
          <p:cNvPr id="8" name="Title 1">
            <a:extLst>
              <a:ext uri="{FF2B5EF4-FFF2-40B4-BE49-F238E27FC236}">
                <a16:creationId xmlns:a16="http://schemas.microsoft.com/office/drawing/2014/main" id="{DEB8F0E5-B89F-48AD-87BD-534EA9463CD3}"/>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84497083"/>
      </p:ext>
    </p:extLst>
  </p:cSld>
  <p:clrMapOvr>
    <a:masterClrMapping/>
  </p:clrMapOvr>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and Table">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D23CD802-D0A0-4EAC-8222-78FFDDD76A75}"/>
              </a:ext>
            </a:extLst>
          </p:cNvPr>
          <p:cNvSpPr>
            <a:spLocks noGrp="1"/>
          </p:cNvSpPr>
          <p:nvPr>
            <p:ph sz="quarter" idx="10"/>
          </p:nvPr>
        </p:nvSpPr>
        <p:spPr>
          <a:xfrm>
            <a:off x="838200" y="2039392"/>
            <a:ext cx="105156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87BCB8BF-DA17-4856-91E9-77C601F2B139}"/>
              </a:ext>
            </a:extLst>
          </p:cNvPr>
          <p:cNvSpPr>
            <a:spLocks noGrp="1"/>
          </p:cNvSpPr>
          <p:nvPr>
            <p:ph type="title"/>
          </p:nvPr>
        </p:nvSpPr>
        <p:spPr>
          <a:xfrm>
            <a:off x="838200" y="635000"/>
            <a:ext cx="10515600" cy="700115"/>
          </a:xfrm>
          <a:prstGeom prst="rect">
            <a:avLst/>
          </a:prstGeom>
        </p:spPr>
        <p:txBody>
          <a:bodyPr anchor="ctr"/>
          <a:lstStyle>
            <a:lvl1pPr algn="ct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651989139"/>
      </p:ext>
    </p:extLst>
  </p:cSld>
  <p:clrMapOvr>
    <a:masterClrMapping/>
  </p:clrMapOvr>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6FDA3C6F-5F6A-4D64-8BFE-AFFF58B1A047}"/>
              </a:ext>
            </a:extLst>
          </p:cNvPr>
          <p:cNvSpPr>
            <a:spLocks noGrp="1"/>
          </p:cNvSpPr>
          <p:nvPr>
            <p:ph type="body" sz="quarter" idx="11"/>
          </p:nvPr>
        </p:nvSpPr>
        <p:spPr>
          <a:xfrm>
            <a:off x="6312871" y="4141999"/>
            <a:ext cx="4220845" cy="861497"/>
          </a:xfrm>
          <a:prstGeom prst="rect">
            <a:avLst/>
          </a:prstGeom>
        </p:spPr>
        <p:txBody>
          <a:bodyPr/>
          <a:lstStyle>
            <a:lvl1pPr marL="0" indent="0">
              <a:buNone/>
              <a:defRPr sz="2000" b="1">
                <a:solidFill>
                  <a:schemeClr val="accent4"/>
                </a:solidFill>
                <a:latin typeface="+mj-lt"/>
              </a:defRPr>
            </a:lvl1pPr>
            <a:lvl2pPr>
              <a:buNone/>
              <a:defRPr sz="2000"/>
            </a:lvl2pPr>
          </a:lstStyle>
          <a:p>
            <a:pPr lvl="0"/>
            <a:r>
              <a:rPr lang="en-US"/>
              <a:t>Click to edit Master text styles</a:t>
            </a:r>
          </a:p>
          <a:p>
            <a:pPr lvl="1"/>
            <a:r>
              <a:rPr lang="en-US"/>
              <a:t>Second level</a:t>
            </a:r>
          </a:p>
        </p:txBody>
      </p:sp>
      <p:sp>
        <p:nvSpPr>
          <p:cNvPr id="15" name="Hexagon 14">
            <a:extLst>
              <a:ext uri="{FF2B5EF4-FFF2-40B4-BE49-F238E27FC236}">
                <a16:creationId xmlns:a16="http://schemas.microsoft.com/office/drawing/2014/main" id="{AC159667-7690-4645-986D-BE501438455F}"/>
              </a:ext>
            </a:extLst>
          </p:cNvPr>
          <p:cNvSpPr/>
          <p:nvPr userDrawn="1"/>
        </p:nvSpPr>
        <p:spPr>
          <a:xfrm>
            <a:off x="740309" y="1382809"/>
            <a:ext cx="1229566" cy="1059971"/>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54667EE4-E77F-453B-BF8B-B1EE2AE80715}"/>
              </a:ext>
            </a:extLst>
          </p:cNvPr>
          <p:cNvSpPr/>
          <p:nvPr userDrawn="1"/>
        </p:nvSpPr>
        <p:spPr>
          <a:xfrm>
            <a:off x="3755031" y="1194620"/>
            <a:ext cx="1666162" cy="1436347"/>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Hexagon 16">
            <a:extLst>
              <a:ext uri="{FF2B5EF4-FFF2-40B4-BE49-F238E27FC236}">
                <a16:creationId xmlns:a16="http://schemas.microsoft.com/office/drawing/2014/main" id="{FC050232-A229-425F-BFC8-D50374F2D171}"/>
              </a:ext>
            </a:extLst>
          </p:cNvPr>
          <p:cNvSpPr/>
          <p:nvPr userDrawn="1"/>
        </p:nvSpPr>
        <p:spPr>
          <a:xfrm>
            <a:off x="3804994" y="5233183"/>
            <a:ext cx="718261" cy="619191"/>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53E4EBC7-340A-43A5-9E23-4B73A6F700B6}"/>
              </a:ext>
            </a:extLst>
          </p:cNvPr>
          <p:cNvSpPr/>
          <p:nvPr userDrawn="1"/>
        </p:nvSpPr>
        <p:spPr>
          <a:xfrm>
            <a:off x="1837838" y="1101306"/>
            <a:ext cx="651613" cy="56173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Picture Placeholder 18">
            <a:extLst>
              <a:ext uri="{FF2B5EF4-FFF2-40B4-BE49-F238E27FC236}">
                <a16:creationId xmlns:a16="http://schemas.microsoft.com/office/drawing/2014/main" id="{1ED0E31A-F0A3-481D-8D9C-E3C4531FD21D}"/>
              </a:ext>
            </a:extLst>
          </p:cNvPr>
          <p:cNvSpPr>
            <a:spLocks noGrp="1"/>
          </p:cNvSpPr>
          <p:nvPr>
            <p:ph type="pic" sz="quarter" idx="12"/>
          </p:nvPr>
        </p:nvSpPr>
        <p:spPr>
          <a:xfrm>
            <a:off x="1571515" y="1914044"/>
            <a:ext cx="3993624" cy="3617848"/>
          </a:xfrm>
          <a:custGeom>
            <a:avLst/>
            <a:gdLst>
              <a:gd name="connsiteX0" fmla="*/ 1223161 w 3993624"/>
              <a:gd name="connsiteY0" fmla="*/ 2354088 h 3617848"/>
              <a:gd name="connsiteX1" fmla="*/ 2057242 w 3993624"/>
              <a:gd name="connsiteY1" fmla="*/ 2354088 h 3617848"/>
              <a:gd name="connsiteX2" fmla="*/ 2373182 w 3993624"/>
              <a:gd name="connsiteY2" fmla="*/ 2985968 h 3617848"/>
              <a:gd name="connsiteX3" fmla="*/ 2057242 w 3993624"/>
              <a:gd name="connsiteY3" fmla="*/ 3617848 h 3617848"/>
              <a:gd name="connsiteX4" fmla="*/ 1223161 w 3993624"/>
              <a:gd name="connsiteY4" fmla="*/ 3617848 h 3617848"/>
              <a:gd name="connsiteX5" fmla="*/ 907221 w 3993624"/>
              <a:gd name="connsiteY5" fmla="*/ 2985968 h 3617848"/>
              <a:gd name="connsiteX6" fmla="*/ 2569631 w 3993624"/>
              <a:gd name="connsiteY6" fmla="*/ 1425984 h 3617848"/>
              <a:gd name="connsiteX7" fmla="*/ 3602417 w 3993624"/>
              <a:gd name="connsiteY7" fmla="*/ 1425984 h 3617848"/>
              <a:gd name="connsiteX8" fmla="*/ 3993624 w 3993624"/>
              <a:gd name="connsiteY8" fmla="*/ 2208398 h 3617848"/>
              <a:gd name="connsiteX9" fmla="*/ 3602417 w 3993624"/>
              <a:gd name="connsiteY9" fmla="*/ 2990812 h 3617848"/>
              <a:gd name="connsiteX10" fmla="*/ 2569631 w 3993624"/>
              <a:gd name="connsiteY10" fmla="*/ 2990812 h 3617848"/>
              <a:gd name="connsiteX11" fmla="*/ 2178424 w 3993624"/>
              <a:gd name="connsiteY11" fmla="*/ 2208398 h 3617848"/>
              <a:gd name="connsiteX12" fmla="*/ 551406 w 3993624"/>
              <a:gd name="connsiteY12" fmla="*/ 0 h 3617848"/>
              <a:gd name="connsiteX13" fmla="*/ 2007117 w 3993624"/>
              <a:gd name="connsiteY13" fmla="*/ 0 h 3617848"/>
              <a:gd name="connsiteX14" fmla="*/ 2558523 w 3993624"/>
              <a:gd name="connsiteY14" fmla="*/ 1102811 h 3617848"/>
              <a:gd name="connsiteX15" fmla="*/ 2007117 w 3993624"/>
              <a:gd name="connsiteY15" fmla="*/ 2205622 h 3617848"/>
              <a:gd name="connsiteX16" fmla="*/ 551406 w 3993624"/>
              <a:gd name="connsiteY16" fmla="*/ 2205622 h 3617848"/>
              <a:gd name="connsiteX17" fmla="*/ 0 w 3993624"/>
              <a:gd name="connsiteY17" fmla="*/ 1102811 h 3617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93624" h="3617848">
                <a:moveTo>
                  <a:pt x="1223161" y="2354088"/>
                </a:moveTo>
                <a:lnTo>
                  <a:pt x="2057242" y="2354088"/>
                </a:lnTo>
                <a:lnTo>
                  <a:pt x="2373182" y="2985968"/>
                </a:lnTo>
                <a:lnTo>
                  <a:pt x="2057242" y="3617848"/>
                </a:lnTo>
                <a:lnTo>
                  <a:pt x="1223161" y="3617848"/>
                </a:lnTo>
                <a:lnTo>
                  <a:pt x="907221" y="2985968"/>
                </a:lnTo>
                <a:close/>
                <a:moveTo>
                  <a:pt x="2569631" y="1425984"/>
                </a:moveTo>
                <a:lnTo>
                  <a:pt x="3602417" y="1425984"/>
                </a:lnTo>
                <a:lnTo>
                  <a:pt x="3993624" y="2208398"/>
                </a:lnTo>
                <a:lnTo>
                  <a:pt x="3602417" y="2990812"/>
                </a:lnTo>
                <a:lnTo>
                  <a:pt x="2569631" y="2990812"/>
                </a:lnTo>
                <a:lnTo>
                  <a:pt x="2178424" y="2208398"/>
                </a:lnTo>
                <a:close/>
                <a:moveTo>
                  <a:pt x="551406" y="0"/>
                </a:moveTo>
                <a:lnTo>
                  <a:pt x="2007117" y="0"/>
                </a:lnTo>
                <a:lnTo>
                  <a:pt x="2558523" y="1102811"/>
                </a:lnTo>
                <a:lnTo>
                  <a:pt x="2007117" y="2205622"/>
                </a:lnTo>
                <a:lnTo>
                  <a:pt x="551406" y="2205622"/>
                </a:lnTo>
                <a:lnTo>
                  <a:pt x="0" y="1102811"/>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03E68100-C56F-4515-A4FD-3F301797E78F}"/>
              </a:ext>
            </a:extLst>
          </p:cNvPr>
          <p:cNvSpPr>
            <a:spLocks noGrp="1"/>
          </p:cNvSpPr>
          <p:nvPr>
            <p:ph type="title"/>
          </p:nvPr>
        </p:nvSpPr>
        <p:spPr>
          <a:xfrm>
            <a:off x="6312871" y="2050552"/>
            <a:ext cx="4998720" cy="1748983"/>
          </a:xfrm>
          <a:prstGeom prst="rect">
            <a:avLst/>
          </a:prstGeom>
        </p:spPr>
        <p:txBody>
          <a:bodyPr/>
          <a:lstStyle>
            <a:lvl1pPr>
              <a:defRPr sz="2800">
                <a:solidFill>
                  <a:schemeClr val="tx1"/>
                </a:solidFill>
                <a:latin typeface="+mn-lt"/>
              </a:defRPr>
            </a:lvl1pPr>
          </a:lstStyle>
          <a:p>
            <a:r>
              <a:rPr lang="en-US"/>
              <a:t>Click to edit Master title style</a:t>
            </a:r>
          </a:p>
        </p:txBody>
      </p:sp>
    </p:spTree>
    <p:extLst>
      <p:ext uri="{BB962C8B-B14F-4D97-AF65-F5344CB8AC3E}">
        <p14:creationId xmlns:p14="http://schemas.microsoft.com/office/powerpoint/2010/main" val="3603056595"/>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CF421413-161E-4B36-B693-FB38DF14EDAB}"/>
              </a:ext>
            </a:extLst>
          </p:cNvPr>
          <p:cNvSpPr>
            <a:spLocks noGrp="1"/>
          </p:cNvSpPr>
          <p:nvPr>
            <p:ph type="pic" sz="quarter" idx="22"/>
          </p:nvPr>
        </p:nvSpPr>
        <p:spPr>
          <a:xfrm>
            <a:off x="5353508"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38" name="Picture Placeholder 37">
            <a:extLst>
              <a:ext uri="{FF2B5EF4-FFF2-40B4-BE49-F238E27FC236}">
                <a16:creationId xmlns:a16="http://schemas.microsoft.com/office/drawing/2014/main" id="{B5D207AE-9C9C-410A-9F31-2402BAD6DDFF}"/>
              </a:ext>
            </a:extLst>
          </p:cNvPr>
          <p:cNvSpPr>
            <a:spLocks noGrp="1"/>
          </p:cNvSpPr>
          <p:nvPr>
            <p:ph type="pic" sz="quarter" idx="21"/>
          </p:nvPr>
        </p:nvSpPr>
        <p:spPr>
          <a:xfrm>
            <a:off x="3115921"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40" name="Picture Placeholder 39">
            <a:extLst>
              <a:ext uri="{FF2B5EF4-FFF2-40B4-BE49-F238E27FC236}">
                <a16:creationId xmlns:a16="http://schemas.microsoft.com/office/drawing/2014/main" id="{DE3344FC-C4DE-481F-9C31-667EDD563C47}"/>
              </a:ext>
            </a:extLst>
          </p:cNvPr>
          <p:cNvSpPr>
            <a:spLocks noGrp="1"/>
          </p:cNvSpPr>
          <p:nvPr>
            <p:ph type="pic" sz="quarter" idx="23"/>
          </p:nvPr>
        </p:nvSpPr>
        <p:spPr>
          <a:xfrm>
            <a:off x="7602465"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41" name="Picture Placeholder 40">
            <a:extLst>
              <a:ext uri="{FF2B5EF4-FFF2-40B4-BE49-F238E27FC236}">
                <a16:creationId xmlns:a16="http://schemas.microsoft.com/office/drawing/2014/main" id="{59094D7D-3613-49C1-BB58-A65B41A9738D}"/>
              </a:ext>
            </a:extLst>
          </p:cNvPr>
          <p:cNvSpPr>
            <a:spLocks noGrp="1"/>
          </p:cNvSpPr>
          <p:nvPr>
            <p:ph type="pic" sz="quarter" idx="24"/>
          </p:nvPr>
        </p:nvSpPr>
        <p:spPr>
          <a:xfrm>
            <a:off x="9840051"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
        <p:nvSpPr>
          <p:cNvPr id="8" name="Title 1">
            <a:extLst>
              <a:ext uri="{FF2B5EF4-FFF2-40B4-BE49-F238E27FC236}">
                <a16:creationId xmlns:a16="http://schemas.microsoft.com/office/drawing/2014/main" id="{69FE87B7-32A4-4C7F-9AAF-37688E640456}"/>
              </a:ext>
            </a:extLst>
          </p:cNvPr>
          <p:cNvSpPr>
            <a:spLocks noGrp="1"/>
          </p:cNvSpPr>
          <p:nvPr>
            <p:ph type="title"/>
          </p:nvPr>
        </p:nvSpPr>
        <p:spPr>
          <a:xfrm>
            <a:off x="432000" y="647700"/>
            <a:ext cx="11340000" cy="700114"/>
          </a:xfrm>
          <a:prstGeom prst="rect">
            <a:avLst/>
          </a:prstGeom>
        </p:spPr>
        <p:txBody>
          <a:bodyPr anchor="ctr"/>
          <a:lstStyle/>
          <a:p>
            <a:pPr algn="ctr"/>
            <a:r>
              <a:rPr lang="en-US" sz="4800" b="1">
                <a:solidFill>
                  <a:schemeClr val="tx1"/>
                </a:solidFill>
              </a:rPr>
              <a:t>Click to edit Master title style</a:t>
            </a:r>
            <a:endParaRPr lang="en-US" sz="4800" b="1" dirty="0">
              <a:solidFill>
                <a:schemeClr val="tx1"/>
              </a:solidFill>
            </a:endParaRPr>
          </a:p>
        </p:txBody>
      </p:sp>
      <p:sp>
        <p:nvSpPr>
          <p:cNvPr id="9" name="Hexagon 8">
            <a:extLst>
              <a:ext uri="{FF2B5EF4-FFF2-40B4-BE49-F238E27FC236}">
                <a16:creationId xmlns:a16="http://schemas.microsoft.com/office/drawing/2014/main" id="{476CA45F-A66A-4AD8-A004-10DB55A5D7B2}"/>
              </a:ext>
            </a:extLst>
          </p:cNvPr>
          <p:cNvSpPr/>
          <p:nvPr userDrawn="1"/>
        </p:nvSpPr>
        <p:spPr>
          <a:xfrm>
            <a:off x="546669" y="3467555"/>
            <a:ext cx="458268" cy="395059"/>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Hexagon 9">
            <a:extLst>
              <a:ext uri="{FF2B5EF4-FFF2-40B4-BE49-F238E27FC236}">
                <a16:creationId xmlns:a16="http://schemas.microsoft.com/office/drawing/2014/main" id="{27A66A3D-2437-4015-9F5F-380C4D23D83C}"/>
              </a:ext>
            </a:extLst>
          </p:cNvPr>
          <p:cNvSpPr/>
          <p:nvPr userDrawn="1"/>
        </p:nvSpPr>
        <p:spPr>
          <a:xfrm>
            <a:off x="11113337" y="2394722"/>
            <a:ext cx="358391" cy="308958"/>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Hexagon 10">
            <a:extLst>
              <a:ext uri="{FF2B5EF4-FFF2-40B4-BE49-F238E27FC236}">
                <a16:creationId xmlns:a16="http://schemas.microsoft.com/office/drawing/2014/main" id="{FFB14F3B-E7EF-4546-8D74-71FFB45C77C0}"/>
              </a:ext>
            </a:extLst>
          </p:cNvPr>
          <p:cNvSpPr/>
          <p:nvPr userDrawn="1"/>
        </p:nvSpPr>
        <p:spPr>
          <a:xfrm>
            <a:off x="10882649" y="2202202"/>
            <a:ext cx="230688" cy="19886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22">
            <a:extLst>
              <a:ext uri="{FF2B5EF4-FFF2-40B4-BE49-F238E27FC236}">
                <a16:creationId xmlns:a16="http://schemas.microsoft.com/office/drawing/2014/main" id="{591F943B-ED0D-49A1-844A-E23BA9A4871B}"/>
              </a:ext>
            </a:extLst>
          </p:cNvPr>
          <p:cNvSpPr>
            <a:spLocks noGrp="1"/>
          </p:cNvSpPr>
          <p:nvPr>
            <p:ph type="body" sz="quarter" idx="10"/>
          </p:nvPr>
        </p:nvSpPr>
        <p:spPr>
          <a:xfrm>
            <a:off x="546668"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24" name="Text Placeholder 22">
            <a:extLst>
              <a:ext uri="{FF2B5EF4-FFF2-40B4-BE49-F238E27FC236}">
                <a16:creationId xmlns:a16="http://schemas.microsoft.com/office/drawing/2014/main" id="{9AC6B9A8-053C-4828-B705-901C6018F30D}"/>
              </a:ext>
            </a:extLst>
          </p:cNvPr>
          <p:cNvSpPr>
            <a:spLocks noGrp="1"/>
          </p:cNvSpPr>
          <p:nvPr>
            <p:ph type="body" sz="quarter" idx="11"/>
          </p:nvPr>
        </p:nvSpPr>
        <p:spPr>
          <a:xfrm>
            <a:off x="556692"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27" name="Text Placeholder 22">
            <a:extLst>
              <a:ext uri="{FF2B5EF4-FFF2-40B4-BE49-F238E27FC236}">
                <a16:creationId xmlns:a16="http://schemas.microsoft.com/office/drawing/2014/main" id="{BBA6FD52-E179-41F8-AE78-9AF3D65F28B6}"/>
              </a:ext>
            </a:extLst>
          </p:cNvPr>
          <p:cNvSpPr>
            <a:spLocks noGrp="1"/>
          </p:cNvSpPr>
          <p:nvPr>
            <p:ph type="body" sz="quarter" idx="12"/>
          </p:nvPr>
        </p:nvSpPr>
        <p:spPr>
          <a:xfrm>
            <a:off x="2789482"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28" name="Text Placeholder 22">
            <a:extLst>
              <a:ext uri="{FF2B5EF4-FFF2-40B4-BE49-F238E27FC236}">
                <a16:creationId xmlns:a16="http://schemas.microsoft.com/office/drawing/2014/main" id="{C49A82AB-D328-4DB0-841B-186884119EBF}"/>
              </a:ext>
            </a:extLst>
          </p:cNvPr>
          <p:cNvSpPr>
            <a:spLocks noGrp="1"/>
          </p:cNvSpPr>
          <p:nvPr>
            <p:ph type="body" sz="quarter" idx="13"/>
          </p:nvPr>
        </p:nvSpPr>
        <p:spPr>
          <a:xfrm>
            <a:off x="2789483"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29" name="Text Placeholder 22">
            <a:extLst>
              <a:ext uri="{FF2B5EF4-FFF2-40B4-BE49-F238E27FC236}">
                <a16:creationId xmlns:a16="http://schemas.microsoft.com/office/drawing/2014/main" id="{84E23D5D-9866-48F9-8E08-DD2DBE4C4E32}"/>
              </a:ext>
            </a:extLst>
          </p:cNvPr>
          <p:cNvSpPr>
            <a:spLocks noGrp="1"/>
          </p:cNvSpPr>
          <p:nvPr>
            <p:ph type="body" sz="quarter" idx="14"/>
          </p:nvPr>
        </p:nvSpPr>
        <p:spPr>
          <a:xfrm>
            <a:off x="5032296"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0" name="Text Placeholder 22">
            <a:extLst>
              <a:ext uri="{FF2B5EF4-FFF2-40B4-BE49-F238E27FC236}">
                <a16:creationId xmlns:a16="http://schemas.microsoft.com/office/drawing/2014/main" id="{E671C9E6-A1A5-4EE5-8642-94AA7635DB05}"/>
              </a:ext>
            </a:extLst>
          </p:cNvPr>
          <p:cNvSpPr>
            <a:spLocks noGrp="1"/>
          </p:cNvSpPr>
          <p:nvPr>
            <p:ph type="body" sz="quarter" idx="15"/>
          </p:nvPr>
        </p:nvSpPr>
        <p:spPr>
          <a:xfrm>
            <a:off x="5029201"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1" name="Text Placeholder 22">
            <a:extLst>
              <a:ext uri="{FF2B5EF4-FFF2-40B4-BE49-F238E27FC236}">
                <a16:creationId xmlns:a16="http://schemas.microsoft.com/office/drawing/2014/main" id="{DF6BB5C9-B678-435A-830F-4C10EB1A957C}"/>
              </a:ext>
            </a:extLst>
          </p:cNvPr>
          <p:cNvSpPr>
            <a:spLocks noGrp="1"/>
          </p:cNvSpPr>
          <p:nvPr>
            <p:ph type="body" sz="quarter" idx="16"/>
          </p:nvPr>
        </p:nvSpPr>
        <p:spPr>
          <a:xfrm>
            <a:off x="7275110"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2" name="Text Placeholder 22">
            <a:extLst>
              <a:ext uri="{FF2B5EF4-FFF2-40B4-BE49-F238E27FC236}">
                <a16:creationId xmlns:a16="http://schemas.microsoft.com/office/drawing/2014/main" id="{1861EC87-A9E2-4FC3-B8BC-06C520B8A17F}"/>
              </a:ext>
            </a:extLst>
          </p:cNvPr>
          <p:cNvSpPr>
            <a:spLocks noGrp="1"/>
          </p:cNvSpPr>
          <p:nvPr>
            <p:ph type="body" sz="quarter" idx="17"/>
          </p:nvPr>
        </p:nvSpPr>
        <p:spPr>
          <a:xfrm>
            <a:off x="7275111"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3" name="Text Placeholder 22">
            <a:extLst>
              <a:ext uri="{FF2B5EF4-FFF2-40B4-BE49-F238E27FC236}">
                <a16:creationId xmlns:a16="http://schemas.microsoft.com/office/drawing/2014/main" id="{FC3EDE91-631F-4947-94DC-557685FD23E0}"/>
              </a:ext>
            </a:extLst>
          </p:cNvPr>
          <p:cNvSpPr>
            <a:spLocks noGrp="1"/>
          </p:cNvSpPr>
          <p:nvPr>
            <p:ph type="body" sz="quarter" idx="18"/>
          </p:nvPr>
        </p:nvSpPr>
        <p:spPr>
          <a:xfrm>
            <a:off x="9517923"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4" name="Text Placeholder 22">
            <a:extLst>
              <a:ext uri="{FF2B5EF4-FFF2-40B4-BE49-F238E27FC236}">
                <a16:creationId xmlns:a16="http://schemas.microsoft.com/office/drawing/2014/main" id="{8FDDBEF4-1329-49DF-B043-D51B34F5EE34}"/>
              </a:ext>
            </a:extLst>
          </p:cNvPr>
          <p:cNvSpPr>
            <a:spLocks noGrp="1"/>
          </p:cNvSpPr>
          <p:nvPr>
            <p:ph type="body" sz="quarter" idx="19"/>
          </p:nvPr>
        </p:nvSpPr>
        <p:spPr>
          <a:xfrm>
            <a:off x="9517923"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7" name="Picture Placeholder 36">
            <a:extLst>
              <a:ext uri="{FF2B5EF4-FFF2-40B4-BE49-F238E27FC236}">
                <a16:creationId xmlns:a16="http://schemas.microsoft.com/office/drawing/2014/main" id="{FBDB3FD3-4F52-4E28-B639-5F73070E47D9}"/>
              </a:ext>
            </a:extLst>
          </p:cNvPr>
          <p:cNvSpPr>
            <a:spLocks noGrp="1"/>
          </p:cNvSpPr>
          <p:nvPr>
            <p:ph type="pic" sz="quarter" idx="20"/>
          </p:nvPr>
        </p:nvSpPr>
        <p:spPr>
          <a:xfrm>
            <a:off x="878337"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a:t>Click icon to add picture</a:t>
            </a:r>
            <a:endParaRPr lang="en-US" dirty="0"/>
          </a:p>
        </p:txBody>
      </p:sp>
    </p:spTree>
    <p:extLst>
      <p:ext uri="{BB962C8B-B14F-4D97-AF65-F5344CB8AC3E}">
        <p14:creationId xmlns:p14="http://schemas.microsoft.com/office/powerpoint/2010/main" val="150585527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40" name="Content Placeholder 39">
            <a:extLst>
              <a:ext uri="{FF2B5EF4-FFF2-40B4-BE49-F238E27FC236}">
                <a16:creationId xmlns:a16="http://schemas.microsoft.com/office/drawing/2014/main" id="{6BB16225-AC51-4525-A1E8-438B8B0B7361}"/>
              </a:ext>
            </a:extLst>
          </p:cNvPr>
          <p:cNvSpPr>
            <a:spLocks noGrp="1"/>
          </p:cNvSpPr>
          <p:nvPr>
            <p:ph sz="quarter" idx="12"/>
          </p:nvPr>
        </p:nvSpPr>
        <p:spPr>
          <a:xfrm>
            <a:off x="1739655" y="2117897"/>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1" name="Content Placeholder 39">
            <a:extLst>
              <a:ext uri="{FF2B5EF4-FFF2-40B4-BE49-F238E27FC236}">
                <a16:creationId xmlns:a16="http://schemas.microsoft.com/office/drawing/2014/main" id="{6EC38F38-5935-49D5-AA85-4182E82D6FF2}"/>
              </a:ext>
            </a:extLst>
          </p:cNvPr>
          <p:cNvSpPr>
            <a:spLocks noGrp="1"/>
          </p:cNvSpPr>
          <p:nvPr>
            <p:ph sz="quarter" idx="13"/>
          </p:nvPr>
        </p:nvSpPr>
        <p:spPr>
          <a:xfrm>
            <a:off x="1739655" y="4724146"/>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2" name="Content Placeholder 39">
            <a:extLst>
              <a:ext uri="{FF2B5EF4-FFF2-40B4-BE49-F238E27FC236}">
                <a16:creationId xmlns:a16="http://schemas.microsoft.com/office/drawing/2014/main" id="{51C9D5ED-A19A-42A1-9200-C77E39E6F5C5}"/>
              </a:ext>
            </a:extLst>
          </p:cNvPr>
          <p:cNvSpPr>
            <a:spLocks noGrp="1"/>
          </p:cNvSpPr>
          <p:nvPr>
            <p:ph sz="quarter" idx="14"/>
          </p:nvPr>
        </p:nvSpPr>
        <p:spPr>
          <a:xfrm>
            <a:off x="1739655" y="3420892"/>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3" name="Content Placeholder 39">
            <a:extLst>
              <a:ext uri="{FF2B5EF4-FFF2-40B4-BE49-F238E27FC236}">
                <a16:creationId xmlns:a16="http://schemas.microsoft.com/office/drawing/2014/main" id="{47A95437-77F3-4E2C-8470-57587793A103}"/>
              </a:ext>
            </a:extLst>
          </p:cNvPr>
          <p:cNvSpPr>
            <a:spLocks noGrp="1"/>
          </p:cNvSpPr>
          <p:nvPr>
            <p:ph sz="quarter" idx="15"/>
          </p:nvPr>
        </p:nvSpPr>
        <p:spPr>
          <a:xfrm>
            <a:off x="7493865" y="2117897"/>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4" name="Content Placeholder 39">
            <a:extLst>
              <a:ext uri="{FF2B5EF4-FFF2-40B4-BE49-F238E27FC236}">
                <a16:creationId xmlns:a16="http://schemas.microsoft.com/office/drawing/2014/main" id="{CB1EA2BE-D294-486E-88F0-2AA9518A6E63}"/>
              </a:ext>
            </a:extLst>
          </p:cNvPr>
          <p:cNvSpPr>
            <a:spLocks noGrp="1"/>
          </p:cNvSpPr>
          <p:nvPr>
            <p:ph sz="quarter" idx="16"/>
          </p:nvPr>
        </p:nvSpPr>
        <p:spPr>
          <a:xfrm>
            <a:off x="7493865" y="4724146"/>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5" name="Content Placeholder 39">
            <a:extLst>
              <a:ext uri="{FF2B5EF4-FFF2-40B4-BE49-F238E27FC236}">
                <a16:creationId xmlns:a16="http://schemas.microsoft.com/office/drawing/2014/main" id="{108734A0-880E-44E2-858F-7AA6C6B0A5A3}"/>
              </a:ext>
            </a:extLst>
          </p:cNvPr>
          <p:cNvSpPr>
            <a:spLocks noGrp="1"/>
          </p:cNvSpPr>
          <p:nvPr>
            <p:ph sz="quarter" idx="17"/>
          </p:nvPr>
        </p:nvSpPr>
        <p:spPr>
          <a:xfrm>
            <a:off x="7493865" y="3420892"/>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10" name="Title 1">
            <a:extLst>
              <a:ext uri="{FF2B5EF4-FFF2-40B4-BE49-F238E27FC236}">
                <a16:creationId xmlns:a16="http://schemas.microsoft.com/office/drawing/2014/main" id="{63CED4CD-5348-488E-A883-0486DD5749A7}"/>
              </a:ext>
            </a:extLst>
          </p:cNvPr>
          <p:cNvSpPr>
            <a:spLocks noGrp="1"/>
          </p:cNvSpPr>
          <p:nvPr>
            <p:ph type="title"/>
          </p:nvPr>
        </p:nvSpPr>
        <p:spPr>
          <a:xfrm>
            <a:off x="660400" y="805213"/>
            <a:ext cx="10693400"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7827062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3">
            <a:extLst>
              <a:ext uri="{FF2B5EF4-FFF2-40B4-BE49-F238E27FC236}">
                <a16:creationId xmlns:a16="http://schemas.microsoft.com/office/drawing/2014/main" id="{A1AD702D-965C-40E9-8D23-D82E2CFA9E61}"/>
              </a:ext>
            </a:extLst>
          </p:cNvPr>
          <p:cNvSpPr txBox="1">
            <a:spLocks/>
          </p:cNvSpPr>
          <p:nvPr userDrawn="1"/>
        </p:nvSpPr>
        <p:spPr>
          <a:xfrm>
            <a:off x="660396" y="6378906"/>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7BD5F78-1C10-49D6-8616-C9F20406C112}" type="datetime1">
              <a:rPr lang="en-US" sz="1100" smtClean="0">
                <a:solidFill>
                  <a:schemeClr val="accent2"/>
                </a:solidFill>
              </a:rPr>
              <a:pPr/>
              <a:t>8/6/2023</a:t>
            </a:fld>
            <a:endParaRPr lang="en-US" sz="1100" dirty="0">
              <a:solidFill>
                <a:schemeClr val="accent2"/>
              </a:solidFill>
            </a:endParaRPr>
          </a:p>
        </p:txBody>
      </p:sp>
      <p:sp>
        <p:nvSpPr>
          <p:cNvPr id="5" name="Footer Placeholder 4">
            <a:extLst>
              <a:ext uri="{FF2B5EF4-FFF2-40B4-BE49-F238E27FC236}">
                <a16:creationId xmlns:a16="http://schemas.microsoft.com/office/drawing/2014/main" id="{793E0959-6855-4447-BAEC-D32B47712F07}"/>
              </a:ext>
            </a:extLst>
          </p:cNvPr>
          <p:cNvSpPr txBox="1">
            <a:spLocks/>
          </p:cNvSpPr>
          <p:nvPr userDrawn="1"/>
        </p:nvSpPr>
        <p:spPr>
          <a:xfrm>
            <a:off x="1445526" y="6378906"/>
            <a:ext cx="41148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1100" b="1" dirty="0">
                <a:solidFill>
                  <a:schemeClr val="accent2"/>
                </a:solidFill>
              </a:rPr>
              <a:t>Annual Review</a:t>
            </a:r>
          </a:p>
        </p:txBody>
      </p:sp>
      <p:sp>
        <p:nvSpPr>
          <p:cNvPr id="7" name="Slide Number Placeholder 5">
            <a:extLst>
              <a:ext uri="{FF2B5EF4-FFF2-40B4-BE49-F238E27FC236}">
                <a16:creationId xmlns:a16="http://schemas.microsoft.com/office/drawing/2014/main" id="{13A05B6A-9124-4DBB-843A-84818A8F79FC}"/>
              </a:ext>
            </a:extLst>
          </p:cNvPr>
          <p:cNvSpPr txBox="1">
            <a:spLocks/>
          </p:cNvSpPr>
          <p:nvPr userDrawn="1"/>
        </p:nvSpPr>
        <p:spPr>
          <a:xfrm>
            <a:off x="8805338" y="6378906"/>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2C18C1E5-FB55-42F5-BD6D-9CC153FCDBE6}" type="slidenum">
              <a:rPr lang="en-US" sz="1100" smtClean="0">
                <a:solidFill>
                  <a:schemeClr val="accent4"/>
                </a:solidFill>
              </a:rPr>
              <a:pPr algn="r"/>
              <a:t>‹#›</a:t>
            </a:fld>
            <a:endParaRPr lang="en-US" sz="1100" dirty="0">
              <a:solidFill>
                <a:schemeClr val="accent4"/>
              </a:solidFill>
            </a:endParaRPr>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88" r:id="rId3"/>
    <p:sldLayoutId id="2147483681" r:id="rId4"/>
    <p:sldLayoutId id="2147483680" r:id="rId5"/>
    <p:sldLayoutId id="2147483682" r:id="rId6"/>
    <p:sldLayoutId id="2147483677" r:id="rId7"/>
    <p:sldLayoutId id="2147483654" r:id="rId8"/>
    <p:sldLayoutId id="2147483685" r:id="rId9"/>
    <p:sldLayoutId id="2147483684" r:id="rId10"/>
    <p:sldLayoutId id="2147483686" r:id="rId11"/>
    <p:sldLayoutId id="2147483687" r:id="rId12"/>
    <p:sldLayoutId id="2147483675" r:id="rId13"/>
    <p:sldLayoutId id="2147483691" r:id="rId14"/>
  </p:sldLayoutIdLst>
  <p:hf sldNum="0" hd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27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10.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3" name="Picture Placeholder 12" descr="Blue glass building">
            <a:extLst>
              <a:ext uri="{FF2B5EF4-FFF2-40B4-BE49-F238E27FC236}">
                <a16:creationId xmlns:a16="http://schemas.microsoft.com/office/drawing/2014/main" id="{E6A5B61D-69C0-4661-AD66-3D72D9A6E86F}"/>
              </a:ext>
            </a:extLst>
          </p:cNvPr>
          <p:cNvPicPr>
            <a:picLocks noGrp="1" noChangeAspect="1"/>
          </p:cNvPicPr>
          <p:nvPr>
            <p:ph type="pic" sz="quarter" idx="10"/>
          </p:nvPr>
        </p:nvPicPr>
        <p:blipFill>
          <a:blip r:embed="rId3">
            <a:alphaModFix amt="80000"/>
          </a:blip>
          <a:srcRect t="7802" b="7802"/>
          <a:stretch/>
        </p:blipFill>
        <p:spPr>
          <a:xfrm>
            <a:off x="0" y="0"/>
            <a:ext cx="12192000" cy="6858000"/>
          </a:xfrm>
          <a:blipFill dpi="0" rotWithShape="1">
            <a:blip r:embed="rId3">
              <a:alphaModFix amt="80000"/>
              <a:extLst>
                <a:ext uri="{28A0092B-C50C-407E-A947-70E740481C1C}">
                  <a14:useLocalDpi xmlns:a14="http://schemas.microsoft.com/office/drawing/2010/main" val="0"/>
                </a:ext>
              </a:extLst>
            </a:blip>
            <a:srcRect/>
            <a:stretch>
              <a:fillRect/>
            </a:stretch>
          </a:blipFill>
        </p:spPr>
      </p:pic>
      <p:sp>
        <p:nvSpPr>
          <p:cNvPr id="6" name="Hexagon 5">
            <a:extLst>
              <a:ext uri="{FF2B5EF4-FFF2-40B4-BE49-F238E27FC236}">
                <a16:creationId xmlns:a16="http://schemas.microsoft.com/office/drawing/2014/main" id="{38AF5374-EA50-4722-BB45-6C182E5A16AE}"/>
              </a:ext>
              <a:ext uri="{C183D7F6-B498-43B3-948B-1728B52AA6E4}">
                <adec:decorative xmlns:adec="http://schemas.microsoft.com/office/drawing/2017/decorative" val="1"/>
              </a:ext>
            </a:extLst>
          </p:cNvPr>
          <p:cNvSpPr/>
          <p:nvPr/>
        </p:nvSpPr>
        <p:spPr>
          <a:xfrm>
            <a:off x="3166402" y="903484"/>
            <a:ext cx="5859196" cy="5051033"/>
          </a:xfrm>
          <a:prstGeom prst="hexagon">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BD837CEB-1A69-4F72-95D4-054D82F09696}"/>
              </a:ext>
            </a:extLst>
          </p:cNvPr>
          <p:cNvSpPr>
            <a:spLocks noGrp="1"/>
          </p:cNvSpPr>
          <p:nvPr>
            <p:ph type="title"/>
          </p:nvPr>
        </p:nvSpPr>
        <p:spPr>
          <a:xfrm>
            <a:off x="4096846" y="2576760"/>
            <a:ext cx="4092413" cy="1695637"/>
          </a:xfrm>
        </p:spPr>
        <p:txBody>
          <a:bodyPr/>
          <a:lstStyle/>
          <a:p>
            <a:pPr algn="ctr"/>
            <a:r>
              <a:rPr lang="en-US" dirty="0"/>
              <a:t>First Portfolio:</a:t>
            </a:r>
            <a:br>
              <a:rPr lang="en-US" dirty="0"/>
            </a:br>
            <a:r>
              <a:rPr lang="en-US" dirty="0">
                <a:solidFill>
                  <a:srgbClr val="FA6F1A"/>
                </a:solidFill>
              </a:rPr>
              <a:t>Pizza Sales</a:t>
            </a:r>
          </a:p>
        </p:txBody>
      </p:sp>
      <p:sp>
        <p:nvSpPr>
          <p:cNvPr id="8" name="Text Placeholder 7">
            <a:extLst>
              <a:ext uri="{FF2B5EF4-FFF2-40B4-BE49-F238E27FC236}">
                <a16:creationId xmlns:a16="http://schemas.microsoft.com/office/drawing/2014/main" id="{9FFAF4E3-C8A2-4861-A67E-040D885F84F1}"/>
              </a:ext>
            </a:extLst>
          </p:cNvPr>
          <p:cNvSpPr>
            <a:spLocks noGrp="1"/>
          </p:cNvSpPr>
          <p:nvPr>
            <p:ph type="body" sz="quarter" idx="11"/>
          </p:nvPr>
        </p:nvSpPr>
        <p:spPr>
          <a:xfrm>
            <a:off x="4096847" y="1899514"/>
            <a:ext cx="3721935" cy="490538"/>
          </a:xfrm>
        </p:spPr>
        <p:txBody>
          <a:bodyPr/>
          <a:lstStyle/>
          <a:p>
            <a:r>
              <a:rPr lang="en-US" dirty="0"/>
              <a:t>Data Analysis</a:t>
            </a:r>
          </a:p>
        </p:txBody>
      </p:sp>
      <p:sp>
        <p:nvSpPr>
          <p:cNvPr id="11" name="Text Placeholder 10">
            <a:extLst>
              <a:ext uri="{FF2B5EF4-FFF2-40B4-BE49-F238E27FC236}">
                <a16:creationId xmlns:a16="http://schemas.microsoft.com/office/drawing/2014/main" id="{E6DF5064-7AAC-4887-9BD5-FB6BC40A6768}"/>
              </a:ext>
            </a:extLst>
          </p:cNvPr>
          <p:cNvSpPr>
            <a:spLocks noGrp="1"/>
          </p:cNvSpPr>
          <p:nvPr>
            <p:ph type="body" sz="quarter" idx="13"/>
          </p:nvPr>
        </p:nvSpPr>
        <p:spPr/>
        <p:txBody>
          <a:bodyPr/>
          <a:lstStyle/>
          <a:p>
            <a:r>
              <a:rPr lang="en-US" dirty="0"/>
              <a:t>August 4, 2023</a:t>
            </a:r>
          </a:p>
          <a:p>
            <a:r>
              <a:rPr lang="en-US" dirty="0"/>
              <a:t>By Taisiya Karipidis</a:t>
            </a:r>
          </a:p>
        </p:txBody>
      </p:sp>
      <p:sp>
        <p:nvSpPr>
          <p:cNvPr id="21" name="Hexagon 20">
            <a:extLst>
              <a:ext uri="{FF2B5EF4-FFF2-40B4-BE49-F238E27FC236}">
                <a16:creationId xmlns:a16="http://schemas.microsoft.com/office/drawing/2014/main" id="{35FAA64B-9D7A-4109-97E0-B0BAA29C475F}"/>
              </a:ext>
              <a:ext uri="{C183D7F6-B498-43B3-948B-1728B52AA6E4}">
                <adec:decorative xmlns:adec="http://schemas.microsoft.com/office/drawing/2017/decorative" val="1"/>
              </a:ext>
            </a:extLst>
          </p:cNvPr>
          <p:cNvSpPr/>
          <p:nvPr/>
        </p:nvSpPr>
        <p:spPr>
          <a:xfrm>
            <a:off x="7974278" y="5753530"/>
            <a:ext cx="651613" cy="561736"/>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00A0E61B-8139-47E5-862B-C6D87AFF35A2}"/>
              </a:ext>
              <a:ext uri="{C183D7F6-B498-43B3-948B-1728B52AA6E4}">
                <adec:decorative xmlns:adec="http://schemas.microsoft.com/office/drawing/2017/decorative" val="1"/>
              </a:ext>
            </a:extLst>
          </p:cNvPr>
          <p:cNvSpPr/>
          <p:nvPr/>
        </p:nvSpPr>
        <p:spPr>
          <a:xfrm>
            <a:off x="2255521" y="2751804"/>
            <a:ext cx="785546" cy="677196"/>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B06F39E4-24A5-44F2-BD9A-7E8C8AF2773B}"/>
              </a:ext>
              <a:ext uri="{C183D7F6-B498-43B3-948B-1728B52AA6E4}">
                <adec:decorative xmlns:adec="http://schemas.microsoft.com/office/drawing/2017/decorative" val="1"/>
              </a:ext>
            </a:extLst>
          </p:cNvPr>
          <p:cNvSpPr/>
          <p:nvPr/>
        </p:nvSpPr>
        <p:spPr>
          <a:xfrm>
            <a:off x="8021783" y="671564"/>
            <a:ext cx="392774" cy="33859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Hexagon 1">
            <a:extLst>
              <a:ext uri="{FF2B5EF4-FFF2-40B4-BE49-F238E27FC236}">
                <a16:creationId xmlns:a16="http://schemas.microsoft.com/office/drawing/2014/main" id="{62F7433A-0BB9-4B38-A96F-AB1B77772B59}"/>
              </a:ext>
              <a:ext uri="{C183D7F6-B498-43B3-948B-1728B52AA6E4}">
                <adec:decorative xmlns:adec="http://schemas.microsoft.com/office/drawing/2017/decorative" val="1"/>
              </a:ext>
            </a:extLst>
          </p:cNvPr>
          <p:cNvSpPr/>
          <p:nvPr/>
        </p:nvSpPr>
        <p:spPr>
          <a:xfrm>
            <a:off x="2035398" y="3344350"/>
            <a:ext cx="196388" cy="169300"/>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659930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057CDE-ADC6-46EE-18E6-DA5007FF2F47}"/>
              </a:ext>
            </a:extLst>
          </p:cNvPr>
          <p:cNvSpPr>
            <a:spLocks noGrp="1"/>
          </p:cNvSpPr>
          <p:nvPr>
            <p:ph type="title"/>
          </p:nvPr>
        </p:nvSpPr>
        <p:spPr>
          <a:xfrm>
            <a:off x="432000" y="647700"/>
            <a:ext cx="11340000" cy="700114"/>
          </a:xfrm>
          <a:prstGeom prst="rect">
            <a:avLst/>
          </a:prstGeom>
        </p:spPr>
        <p:txBody>
          <a:bodyPr/>
          <a:lstStyle/>
          <a:p>
            <a:r>
              <a:rPr lang="en-US" sz="4800" dirty="0"/>
              <a:t>Daily Trend for Total Orders</a:t>
            </a:r>
            <a:endParaRPr lang="en-150" sz="4800" dirty="0"/>
          </a:p>
        </p:txBody>
      </p:sp>
      <p:sp>
        <p:nvSpPr>
          <p:cNvPr id="9" name="Text Placeholder 7">
            <a:extLst>
              <a:ext uri="{FF2B5EF4-FFF2-40B4-BE49-F238E27FC236}">
                <a16:creationId xmlns:a16="http://schemas.microsoft.com/office/drawing/2014/main" id="{E575A0E7-66C5-1A04-148C-6138BF2C26E9}"/>
              </a:ext>
            </a:extLst>
          </p:cNvPr>
          <p:cNvSpPr txBox="1">
            <a:spLocks/>
          </p:cNvSpPr>
          <p:nvPr/>
        </p:nvSpPr>
        <p:spPr>
          <a:xfrm>
            <a:off x="432000" y="1347814"/>
            <a:ext cx="10823022" cy="4257649"/>
          </a:xfrm>
          <a:prstGeom prst="rect">
            <a:avLst/>
          </a:prstGeom>
        </p:spPr>
        <p:txBody>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400" dirty="0">
                <a:solidFill>
                  <a:srgbClr val="008000"/>
                </a:solidFill>
                <a:latin typeface="Consolas" panose="020B0609020204030204" pitchFamily="49" charset="0"/>
              </a:rPr>
              <a:t>Create a bar chart that displays trend of total orders over a specific time period. The chart will help identify any patterns or fluctuations in order volumes on a daily basis:</a:t>
            </a:r>
          </a:p>
          <a:p>
            <a:pPr marL="0" indent="0">
              <a:lnSpc>
                <a:spcPct val="100000"/>
              </a:lnSpc>
              <a:spcBef>
                <a:spcPts val="600"/>
              </a:spcBef>
              <a:spcAft>
                <a:spcPts val="600"/>
              </a:spcAft>
              <a:buNone/>
            </a:pPr>
            <a:r>
              <a:rPr lang="en-US" sz="1400" u="sng" dirty="0">
                <a:solidFill>
                  <a:srgbClr val="008000"/>
                </a:solidFill>
                <a:latin typeface="Consolas" panose="020B0609020204030204" pitchFamily="49" charset="0"/>
              </a:rPr>
              <a:t>Daily order dynamics:</a:t>
            </a:r>
            <a:endParaRPr lang="pt-PT" sz="1400" u="sng" dirty="0">
              <a:solidFill>
                <a:srgbClr val="0000FF"/>
              </a:solidFill>
              <a:latin typeface="Consolas" panose="020B0609020204030204" pitchFamily="49" charset="0"/>
            </a:endParaRPr>
          </a:p>
          <a:p>
            <a:pPr marL="0" indent="0">
              <a:lnSpc>
                <a:spcPct val="100000"/>
              </a:lnSpc>
              <a:spcBef>
                <a:spcPts val="0"/>
              </a:spcBef>
              <a:buNone/>
            </a:pPr>
            <a:r>
              <a:rPr lang="pt-PT" sz="1400" dirty="0" err="1">
                <a:solidFill>
                  <a:srgbClr val="0000FF"/>
                </a:solidFill>
                <a:latin typeface="Consolas" panose="020B0609020204030204" pitchFamily="49" charset="0"/>
              </a:rPr>
              <a:t>select</a:t>
            </a:r>
            <a:r>
              <a:rPr lang="pt-PT" sz="1400" dirty="0">
                <a:solidFill>
                  <a:srgbClr val="000000"/>
                </a:solidFill>
                <a:latin typeface="Consolas" panose="020B0609020204030204" pitchFamily="49" charset="0"/>
              </a:rPr>
              <a:t> </a:t>
            </a:r>
          </a:p>
          <a:p>
            <a:pPr marL="0" indent="0">
              <a:lnSpc>
                <a:spcPct val="100000"/>
              </a:lnSpc>
              <a:spcBef>
                <a:spcPts val="0"/>
              </a:spcBef>
              <a:buNone/>
            </a:pPr>
            <a:r>
              <a:rPr lang="en-US" sz="1400" dirty="0" err="1">
                <a:solidFill>
                  <a:srgbClr val="000000"/>
                </a:solidFill>
                <a:latin typeface="Consolas" panose="020B0609020204030204" pitchFamily="49" charset="0"/>
              </a:rPr>
              <a:t>order_date</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as</a:t>
            </a:r>
            <a:r>
              <a:rPr lang="en-US" sz="1400" dirty="0">
                <a:solidFill>
                  <a:srgbClr val="000000"/>
                </a:solidFill>
                <a:latin typeface="Consolas" panose="020B0609020204030204" pitchFamily="49" charset="0"/>
              </a:rPr>
              <a:t> </a:t>
            </a:r>
            <a:r>
              <a:rPr lang="en-US" sz="1400" dirty="0">
                <a:solidFill>
                  <a:srgbClr val="FF0000"/>
                </a:solidFill>
                <a:latin typeface="Consolas" panose="020B0609020204030204" pitchFamily="49" charset="0"/>
              </a:rPr>
              <a:t>'Order Date'</a:t>
            </a:r>
            <a:r>
              <a:rPr lang="en-US" sz="1400" dirty="0">
                <a:solidFill>
                  <a:srgbClr val="808080"/>
                </a:solidFill>
                <a:latin typeface="Consolas" panose="020B0609020204030204" pitchFamily="49" charset="0"/>
              </a:rPr>
              <a:t>,</a:t>
            </a:r>
            <a:endParaRPr lang="en-US" sz="1400" dirty="0">
              <a:solidFill>
                <a:srgbClr val="000000"/>
              </a:solidFill>
              <a:latin typeface="Consolas" panose="020B0609020204030204" pitchFamily="49" charset="0"/>
            </a:endParaRPr>
          </a:p>
          <a:p>
            <a:pPr marL="0" indent="0">
              <a:lnSpc>
                <a:spcPct val="100000"/>
              </a:lnSpc>
              <a:spcBef>
                <a:spcPts val="0"/>
              </a:spcBef>
              <a:buNone/>
            </a:pPr>
            <a:r>
              <a:rPr lang="en-US" sz="1400" dirty="0">
                <a:solidFill>
                  <a:srgbClr val="FF00FF"/>
                </a:solidFill>
                <a:latin typeface="Consolas" panose="020B0609020204030204" pitchFamily="49" charset="0"/>
              </a:rPr>
              <a:t>count</a:t>
            </a:r>
            <a:r>
              <a:rPr lang="en-US" sz="1400" dirty="0">
                <a:solidFill>
                  <a:srgbClr val="808080"/>
                </a:solidFill>
                <a:latin typeface="Consolas" panose="020B0609020204030204" pitchFamily="49" charset="0"/>
              </a:rPr>
              <a:t>(</a:t>
            </a:r>
            <a:r>
              <a:rPr lang="en-US" sz="1400" dirty="0">
                <a:solidFill>
                  <a:srgbClr val="0000FF"/>
                </a:solidFill>
                <a:latin typeface="Consolas" panose="020B0609020204030204" pitchFamily="49" charset="0"/>
              </a:rPr>
              <a:t>distinct</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order_id</a:t>
            </a:r>
            <a:r>
              <a:rPr lang="en-US" sz="1400" dirty="0">
                <a:solidFill>
                  <a:srgbClr val="808080"/>
                </a:solidFill>
                <a:latin typeface="Consolas" panose="020B0609020204030204" pitchFamily="49" charset="0"/>
              </a:rPr>
              <a:t>)</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as</a:t>
            </a:r>
            <a:r>
              <a:rPr lang="en-US" sz="1400" dirty="0">
                <a:solidFill>
                  <a:srgbClr val="000000"/>
                </a:solidFill>
                <a:latin typeface="Consolas" panose="020B0609020204030204" pitchFamily="49" charset="0"/>
              </a:rPr>
              <a:t> </a:t>
            </a:r>
            <a:r>
              <a:rPr lang="en-US" sz="1400" dirty="0">
                <a:solidFill>
                  <a:srgbClr val="FF0000"/>
                </a:solidFill>
                <a:latin typeface="Consolas" panose="020B0609020204030204" pitchFamily="49" charset="0"/>
              </a:rPr>
              <a:t>'Total Orders'</a:t>
            </a:r>
            <a:endParaRPr lang="en-US" sz="1400" dirty="0">
              <a:solidFill>
                <a:srgbClr val="000000"/>
              </a:solidFill>
              <a:latin typeface="Consolas" panose="020B0609020204030204" pitchFamily="49" charset="0"/>
            </a:endParaRPr>
          </a:p>
          <a:p>
            <a:pPr marL="0" indent="0">
              <a:lnSpc>
                <a:spcPct val="100000"/>
              </a:lnSpc>
              <a:spcBef>
                <a:spcPts val="0"/>
              </a:spcBef>
              <a:buNone/>
            </a:pPr>
            <a:r>
              <a:rPr lang="pt-PT" sz="1400" dirty="0" err="1">
                <a:solidFill>
                  <a:srgbClr val="0000FF"/>
                </a:solidFill>
                <a:latin typeface="Consolas" panose="020B0609020204030204" pitchFamily="49" charset="0"/>
              </a:rPr>
              <a:t>from</a:t>
            </a:r>
            <a:r>
              <a:rPr lang="pt-PT" sz="1400" dirty="0">
                <a:solidFill>
                  <a:srgbClr val="000000"/>
                </a:solidFill>
                <a:latin typeface="Consolas" panose="020B0609020204030204" pitchFamily="49" charset="0"/>
              </a:rPr>
              <a:t> </a:t>
            </a:r>
            <a:r>
              <a:rPr lang="pt-PT" sz="1400" dirty="0" err="1">
                <a:solidFill>
                  <a:srgbClr val="000000"/>
                </a:solidFill>
                <a:latin typeface="Consolas" panose="020B0609020204030204" pitchFamily="49" charset="0"/>
              </a:rPr>
              <a:t>pizza_sales</a:t>
            </a:r>
            <a:endParaRPr lang="pt-PT" sz="1400" dirty="0">
              <a:solidFill>
                <a:srgbClr val="000000"/>
              </a:solidFill>
              <a:latin typeface="Consolas" panose="020B0609020204030204" pitchFamily="49" charset="0"/>
            </a:endParaRPr>
          </a:p>
          <a:p>
            <a:pPr marL="0" indent="0">
              <a:lnSpc>
                <a:spcPct val="100000"/>
              </a:lnSpc>
              <a:spcBef>
                <a:spcPts val="0"/>
              </a:spcBef>
              <a:buNone/>
            </a:pPr>
            <a:r>
              <a:rPr lang="pt-PT" sz="1400" dirty="0" err="1">
                <a:solidFill>
                  <a:srgbClr val="0000FF"/>
                </a:solidFill>
                <a:latin typeface="Consolas" panose="020B0609020204030204" pitchFamily="49" charset="0"/>
              </a:rPr>
              <a:t>group</a:t>
            </a:r>
            <a:r>
              <a:rPr lang="pt-PT" sz="1400" dirty="0">
                <a:solidFill>
                  <a:srgbClr val="000000"/>
                </a:solidFill>
                <a:latin typeface="Consolas" panose="020B0609020204030204" pitchFamily="49" charset="0"/>
              </a:rPr>
              <a:t> </a:t>
            </a:r>
            <a:r>
              <a:rPr lang="pt-PT" sz="1400" dirty="0" err="1">
                <a:solidFill>
                  <a:srgbClr val="0000FF"/>
                </a:solidFill>
                <a:latin typeface="Consolas" panose="020B0609020204030204" pitchFamily="49" charset="0"/>
              </a:rPr>
              <a:t>by</a:t>
            </a:r>
            <a:r>
              <a:rPr lang="pt-PT" sz="1400" dirty="0">
                <a:solidFill>
                  <a:srgbClr val="000000"/>
                </a:solidFill>
                <a:latin typeface="Consolas" panose="020B0609020204030204" pitchFamily="49" charset="0"/>
              </a:rPr>
              <a:t> </a:t>
            </a:r>
            <a:r>
              <a:rPr lang="pt-PT" sz="1400" dirty="0" err="1">
                <a:solidFill>
                  <a:srgbClr val="000000"/>
                </a:solidFill>
                <a:latin typeface="Consolas" panose="020B0609020204030204" pitchFamily="49" charset="0"/>
              </a:rPr>
              <a:t>order_date</a:t>
            </a:r>
            <a:endParaRPr lang="pt-PT" sz="1400" dirty="0">
              <a:solidFill>
                <a:srgbClr val="000000"/>
              </a:solidFill>
              <a:latin typeface="Consolas" panose="020B0609020204030204" pitchFamily="49" charset="0"/>
            </a:endParaRPr>
          </a:p>
          <a:p>
            <a:pPr marL="0" indent="0">
              <a:lnSpc>
                <a:spcPct val="100000"/>
              </a:lnSpc>
              <a:spcBef>
                <a:spcPts val="0"/>
              </a:spcBef>
              <a:buNone/>
            </a:pPr>
            <a:r>
              <a:rPr lang="pt-PT" sz="1400" dirty="0" err="1">
                <a:solidFill>
                  <a:srgbClr val="0000FF"/>
                </a:solidFill>
                <a:latin typeface="Consolas" panose="020B0609020204030204" pitchFamily="49" charset="0"/>
              </a:rPr>
              <a:t>order</a:t>
            </a:r>
            <a:r>
              <a:rPr lang="pt-PT" sz="1400" dirty="0">
                <a:solidFill>
                  <a:srgbClr val="000000"/>
                </a:solidFill>
                <a:latin typeface="Consolas" panose="020B0609020204030204" pitchFamily="49" charset="0"/>
              </a:rPr>
              <a:t> </a:t>
            </a:r>
            <a:r>
              <a:rPr lang="pt-PT" sz="1400" dirty="0" err="1">
                <a:solidFill>
                  <a:srgbClr val="0000FF"/>
                </a:solidFill>
                <a:latin typeface="Consolas" panose="020B0609020204030204" pitchFamily="49" charset="0"/>
              </a:rPr>
              <a:t>by</a:t>
            </a:r>
            <a:r>
              <a:rPr lang="pt-PT" sz="1400" dirty="0">
                <a:solidFill>
                  <a:srgbClr val="000000"/>
                </a:solidFill>
                <a:latin typeface="Consolas" panose="020B0609020204030204" pitchFamily="49" charset="0"/>
              </a:rPr>
              <a:t> </a:t>
            </a:r>
            <a:r>
              <a:rPr lang="pt-PT" sz="1400" dirty="0" err="1">
                <a:solidFill>
                  <a:srgbClr val="000000"/>
                </a:solidFill>
                <a:latin typeface="Consolas" panose="020B0609020204030204" pitchFamily="49" charset="0"/>
              </a:rPr>
              <a:t>order_date</a:t>
            </a:r>
            <a:endParaRPr lang="en-150" sz="1400" dirty="0">
              <a:solidFill>
                <a:srgbClr val="000000"/>
              </a:solidFill>
              <a:latin typeface="Consolas" panose="020B0609020204030204" pitchFamily="49" charset="0"/>
            </a:endParaRPr>
          </a:p>
        </p:txBody>
      </p:sp>
      <p:pic>
        <p:nvPicPr>
          <p:cNvPr id="3" name="Picture 2">
            <a:extLst>
              <a:ext uri="{FF2B5EF4-FFF2-40B4-BE49-F238E27FC236}">
                <a16:creationId xmlns:a16="http://schemas.microsoft.com/office/drawing/2014/main" id="{1558276D-D10C-9EE8-0CB4-DDD7EB863292}"/>
              </a:ext>
            </a:extLst>
          </p:cNvPr>
          <p:cNvPicPr>
            <a:picLocks noChangeAspect="1"/>
          </p:cNvPicPr>
          <p:nvPr/>
        </p:nvPicPr>
        <p:blipFill>
          <a:blip r:embed="rId2"/>
          <a:stretch>
            <a:fillRect/>
          </a:stretch>
        </p:blipFill>
        <p:spPr>
          <a:xfrm>
            <a:off x="2711042" y="2968978"/>
            <a:ext cx="1812980" cy="3843867"/>
          </a:xfrm>
          <a:prstGeom prst="rect">
            <a:avLst/>
          </a:prstGeom>
        </p:spPr>
      </p:pic>
      <p:sp>
        <p:nvSpPr>
          <p:cNvPr id="4" name="Text Placeholder 7">
            <a:extLst>
              <a:ext uri="{FF2B5EF4-FFF2-40B4-BE49-F238E27FC236}">
                <a16:creationId xmlns:a16="http://schemas.microsoft.com/office/drawing/2014/main" id="{0666A85F-2C33-3AB6-8247-556F18838B48}"/>
              </a:ext>
            </a:extLst>
          </p:cNvPr>
          <p:cNvSpPr txBox="1">
            <a:spLocks/>
          </p:cNvSpPr>
          <p:nvPr/>
        </p:nvSpPr>
        <p:spPr>
          <a:xfrm>
            <a:off x="5768622" y="1223106"/>
            <a:ext cx="5604938" cy="4257649"/>
          </a:xfrm>
          <a:prstGeom prst="rect">
            <a:avLst/>
          </a:prstGeom>
        </p:spPr>
        <p:txBody>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1400" dirty="0">
              <a:solidFill>
                <a:srgbClr val="008000"/>
              </a:solidFill>
              <a:latin typeface="Consolas" panose="020B0609020204030204" pitchFamily="49" charset="0"/>
            </a:endParaRPr>
          </a:p>
          <a:p>
            <a:pPr marL="0" indent="0">
              <a:buNone/>
            </a:pPr>
            <a:endParaRPr lang="en-US" sz="1400" dirty="0">
              <a:solidFill>
                <a:srgbClr val="008000"/>
              </a:solidFill>
              <a:latin typeface="Consolas" panose="020B0609020204030204" pitchFamily="49" charset="0"/>
            </a:endParaRPr>
          </a:p>
          <a:p>
            <a:pPr marL="0" indent="0">
              <a:lnSpc>
                <a:spcPct val="100000"/>
              </a:lnSpc>
              <a:spcBef>
                <a:spcPts val="600"/>
              </a:spcBef>
              <a:spcAft>
                <a:spcPts val="600"/>
              </a:spcAft>
              <a:buNone/>
            </a:pPr>
            <a:r>
              <a:rPr lang="en-US" sz="1400" u="sng" dirty="0">
                <a:solidFill>
                  <a:srgbClr val="008000"/>
                </a:solidFill>
                <a:latin typeface="Consolas" panose="020B0609020204030204" pitchFamily="49" charset="0"/>
              </a:rPr>
              <a:t>By day of the week:</a:t>
            </a:r>
          </a:p>
          <a:p>
            <a:pPr marL="0" indent="0">
              <a:lnSpc>
                <a:spcPct val="100000"/>
              </a:lnSpc>
              <a:spcBef>
                <a:spcPts val="0"/>
              </a:spcBef>
              <a:buNone/>
            </a:pPr>
            <a:r>
              <a:rPr lang="pt-PT" sz="1400" dirty="0" err="1">
                <a:solidFill>
                  <a:srgbClr val="0000FF"/>
                </a:solidFill>
                <a:latin typeface="Consolas" panose="020B0609020204030204" pitchFamily="49" charset="0"/>
              </a:rPr>
              <a:t>select</a:t>
            </a:r>
            <a:r>
              <a:rPr lang="pt-PT" sz="1400" dirty="0">
                <a:solidFill>
                  <a:srgbClr val="000000"/>
                </a:solidFill>
                <a:latin typeface="Consolas" panose="020B0609020204030204" pitchFamily="49" charset="0"/>
              </a:rPr>
              <a:t> </a:t>
            </a:r>
          </a:p>
          <a:p>
            <a:pPr marL="0" indent="0">
              <a:lnSpc>
                <a:spcPct val="100000"/>
              </a:lnSpc>
              <a:spcBef>
                <a:spcPts val="0"/>
              </a:spcBef>
              <a:buNone/>
            </a:pPr>
            <a:r>
              <a:rPr lang="en-US" sz="1400" dirty="0" err="1">
                <a:solidFill>
                  <a:srgbClr val="FF00FF"/>
                </a:solidFill>
                <a:latin typeface="Consolas" panose="020B0609020204030204" pitchFamily="49" charset="0"/>
              </a:rPr>
              <a:t>datename</a:t>
            </a:r>
            <a:r>
              <a:rPr lang="en-US" sz="1400" dirty="0">
                <a:solidFill>
                  <a:srgbClr val="808080"/>
                </a:solidFill>
                <a:latin typeface="Consolas" panose="020B0609020204030204" pitchFamily="49" charset="0"/>
              </a:rPr>
              <a:t>(</a:t>
            </a:r>
            <a:r>
              <a:rPr lang="en-US" sz="1400" dirty="0" err="1">
                <a:solidFill>
                  <a:srgbClr val="000000"/>
                </a:solidFill>
                <a:latin typeface="Consolas" panose="020B0609020204030204" pitchFamily="49" charset="0"/>
              </a:rPr>
              <a:t>dw</a:t>
            </a:r>
            <a:r>
              <a:rPr lang="en-US" sz="1400" dirty="0">
                <a:solidFill>
                  <a:srgbClr val="808080"/>
                </a:solidFill>
                <a:latin typeface="Consolas" panose="020B0609020204030204" pitchFamily="49" charset="0"/>
              </a:rPr>
              <a:t>,</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order_date</a:t>
            </a:r>
            <a:r>
              <a:rPr lang="en-US" sz="1400" dirty="0">
                <a:solidFill>
                  <a:srgbClr val="808080"/>
                </a:solidFill>
                <a:latin typeface="Consolas" panose="020B0609020204030204" pitchFamily="49" charset="0"/>
              </a:rPr>
              <a:t>)</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as</a:t>
            </a:r>
            <a:r>
              <a:rPr lang="en-US" sz="1400" dirty="0">
                <a:solidFill>
                  <a:srgbClr val="000000"/>
                </a:solidFill>
                <a:latin typeface="Consolas" panose="020B0609020204030204" pitchFamily="49" charset="0"/>
              </a:rPr>
              <a:t> </a:t>
            </a:r>
            <a:r>
              <a:rPr lang="en-US" sz="1400" dirty="0">
                <a:solidFill>
                  <a:srgbClr val="FF0000"/>
                </a:solidFill>
                <a:latin typeface="Consolas" panose="020B0609020204030204" pitchFamily="49" charset="0"/>
              </a:rPr>
              <a:t>'Order Day'</a:t>
            </a:r>
            <a:r>
              <a:rPr lang="en-US" sz="1400" dirty="0">
                <a:solidFill>
                  <a:srgbClr val="808080"/>
                </a:solidFill>
                <a:latin typeface="Consolas" panose="020B0609020204030204" pitchFamily="49" charset="0"/>
              </a:rPr>
              <a:t>,</a:t>
            </a:r>
            <a:endParaRPr lang="en-US" sz="1400" dirty="0">
              <a:solidFill>
                <a:srgbClr val="000000"/>
              </a:solidFill>
              <a:latin typeface="Consolas" panose="020B0609020204030204" pitchFamily="49" charset="0"/>
            </a:endParaRPr>
          </a:p>
          <a:p>
            <a:pPr marL="0" indent="0">
              <a:lnSpc>
                <a:spcPct val="100000"/>
              </a:lnSpc>
              <a:spcBef>
                <a:spcPts val="0"/>
              </a:spcBef>
              <a:buNone/>
            </a:pPr>
            <a:r>
              <a:rPr lang="en-US" sz="1400" dirty="0">
                <a:solidFill>
                  <a:srgbClr val="FF00FF"/>
                </a:solidFill>
                <a:latin typeface="Consolas" panose="020B0609020204030204" pitchFamily="49" charset="0"/>
              </a:rPr>
              <a:t>COUNT</a:t>
            </a:r>
            <a:r>
              <a:rPr lang="en-US" sz="1400" dirty="0">
                <a:solidFill>
                  <a:srgbClr val="808080"/>
                </a:solidFill>
                <a:latin typeface="Consolas" panose="020B0609020204030204" pitchFamily="49" charset="0"/>
              </a:rPr>
              <a:t>(</a:t>
            </a:r>
            <a:r>
              <a:rPr lang="en-US" sz="1400" dirty="0">
                <a:solidFill>
                  <a:srgbClr val="0000FF"/>
                </a:solidFill>
                <a:latin typeface="Consolas" panose="020B0609020204030204" pitchFamily="49" charset="0"/>
              </a:rPr>
              <a:t>distinct</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order_id</a:t>
            </a:r>
            <a:r>
              <a:rPr lang="en-US" sz="1400" dirty="0">
                <a:solidFill>
                  <a:srgbClr val="808080"/>
                </a:solidFill>
                <a:latin typeface="Consolas" panose="020B0609020204030204" pitchFamily="49" charset="0"/>
              </a:rPr>
              <a:t>)</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as</a:t>
            </a:r>
            <a:r>
              <a:rPr lang="en-US" sz="1400" dirty="0">
                <a:solidFill>
                  <a:srgbClr val="000000"/>
                </a:solidFill>
                <a:latin typeface="Consolas" panose="020B0609020204030204" pitchFamily="49" charset="0"/>
              </a:rPr>
              <a:t> </a:t>
            </a:r>
            <a:r>
              <a:rPr lang="en-US" sz="1400" dirty="0">
                <a:solidFill>
                  <a:srgbClr val="FF0000"/>
                </a:solidFill>
                <a:latin typeface="Consolas" panose="020B0609020204030204" pitchFamily="49" charset="0"/>
              </a:rPr>
              <a:t>'Total Orders'</a:t>
            </a:r>
            <a:endParaRPr lang="en-US" sz="1400" dirty="0">
              <a:solidFill>
                <a:srgbClr val="000000"/>
              </a:solidFill>
              <a:latin typeface="Consolas" panose="020B0609020204030204" pitchFamily="49" charset="0"/>
            </a:endParaRPr>
          </a:p>
          <a:p>
            <a:pPr marL="0" indent="0">
              <a:lnSpc>
                <a:spcPct val="100000"/>
              </a:lnSpc>
              <a:spcBef>
                <a:spcPts val="0"/>
              </a:spcBef>
              <a:buNone/>
            </a:pPr>
            <a:r>
              <a:rPr lang="pt-PT" sz="1400" dirty="0" err="1">
                <a:solidFill>
                  <a:srgbClr val="0000FF"/>
                </a:solidFill>
                <a:latin typeface="Consolas" panose="020B0609020204030204" pitchFamily="49" charset="0"/>
              </a:rPr>
              <a:t>from</a:t>
            </a:r>
            <a:r>
              <a:rPr lang="pt-PT" sz="1400" dirty="0">
                <a:solidFill>
                  <a:srgbClr val="000000"/>
                </a:solidFill>
                <a:latin typeface="Consolas" panose="020B0609020204030204" pitchFamily="49" charset="0"/>
              </a:rPr>
              <a:t> </a:t>
            </a:r>
            <a:r>
              <a:rPr lang="pt-PT" sz="1400" dirty="0" err="1">
                <a:solidFill>
                  <a:srgbClr val="000000"/>
                </a:solidFill>
                <a:latin typeface="Consolas" panose="020B0609020204030204" pitchFamily="49" charset="0"/>
              </a:rPr>
              <a:t>pizza_sales</a:t>
            </a:r>
            <a:endParaRPr lang="pt-PT" sz="1400" dirty="0">
              <a:solidFill>
                <a:srgbClr val="000000"/>
              </a:solidFill>
              <a:latin typeface="Consolas" panose="020B0609020204030204" pitchFamily="49" charset="0"/>
            </a:endParaRPr>
          </a:p>
          <a:p>
            <a:pPr marL="0" indent="0">
              <a:lnSpc>
                <a:spcPct val="100000"/>
              </a:lnSpc>
              <a:spcBef>
                <a:spcPts val="0"/>
              </a:spcBef>
              <a:buNone/>
            </a:pPr>
            <a:r>
              <a:rPr lang="en-US" sz="1400" dirty="0">
                <a:solidFill>
                  <a:srgbClr val="0000FF"/>
                </a:solidFill>
                <a:latin typeface="Consolas" panose="020B0609020204030204" pitchFamily="49" charset="0"/>
              </a:rPr>
              <a:t>group</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by</a:t>
            </a:r>
            <a:r>
              <a:rPr lang="en-US" sz="1400" dirty="0">
                <a:solidFill>
                  <a:srgbClr val="000000"/>
                </a:solidFill>
                <a:latin typeface="Consolas" panose="020B0609020204030204" pitchFamily="49" charset="0"/>
              </a:rPr>
              <a:t> </a:t>
            </a:r>
            <a:r>
              <a:rPr lang="en-US" sz="1400" dirty="0">
                <a:solidFill>
                  <a:srgbClr val="FF00FF"/>
                </a:solidFill>
                <a:latin typeface="Consolas" panose="020B0609020204030204" pitchFamily="49" charset="0"/>
              </a:rPr>
              <a:t>DATENAME</a:t>
            </a:r>
            <a:r>
              <a:rPr lang="en-US" sz="1400" dirty="0">
                <a:solidFill>
                  <a:srgbClr val="808080"/>
                </a:solidFill>
                <a:latin typeface="Consolas" panose="020B0609020204030204" pitchFamily="49" charset="0"/>
              </a:rPr>
              <a:t>(</a:t>
            </a:r>
            <a:r>
              <a:rPr lang="en-US" sz="1400" dirty="0" err="1">
                <a:solidFill>
                  <a:srgbClr val="000000"/>
                </a:solidFill>
                <a:latin typeface="Consolas" panose="020B0609020204030204" pitchFamily="49" charset="0"/>
              </a:rPr>
              <a:t>dw</a:t>
            </a:r>
            <a:r>
              <a:rPr lang="en-US" sz="1400" dirty="0">
                <a:solidFill>
                  <a:srgbClr val="808080"/>
                </a:solidFill>
                <a:latin typeface="Consolas" panose="020B0609020204030204" pitchFamily="49" charset="0"/>
              </a:rPr>
              <a:t>,</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order_date</a:t>
            </a:r>
            <a:r>
              <a:rPr lang="en-US" sz="1400" dirty="0">
                <a:solidFill>
                  <a:srgbClr val="808080"/>
                </a:solidFill>
                <a:latin typeface="Consolas" panose="020B0609020204030204" pitchFamily="49" charset="0"/>
              </a:rPr>
              <a:t>)</a:t>
            </a:r>
            <a:endParaRPr lang="en-150" sz="1100" dirty="0">
              <a:solidFill>
                <a:srgbClr val="000000"/>
              </a:solidFill>
              <a:latin typeface="Consolas" panose="020B0609020204030204" pitchFamily="49" charset="0"/>
            </a:endParaRPr>
          </a:p>
        </p:txBody>
      </p:sp>
      <p:pic>
        <p:nvPicPr>
          <p:cNvPr id="7" name="Picture 6">
            <a:extLst>
              <a:ext uri="{FF2B5EF4-FFF2-40B4-BE49-F238E27FC236}">
                <a16:creationId xmlns:a16="http://schemas.microsoft.com/office/drawing/2014/main" id="{DC50C16F-3DBF-CFDF-32F7-4A01B0D3E8EA}"/>
              </a:ext>
            </a:extLst>
          </p:cNvPr>
          <p:cNvPicPr>
            <a:picLocks noChangeAspect="1"/>
          </p:cNvPicPr>
          <p:nvPr/>
        </p:nvPicPr>
        <p:blipFill>
          <a:blip r:embed="rId3"/>
          <a:stretch>
            <a:fillRect/>
          </a:stretch>
        </p:blipFill>
        <p:spPr>
          <a:xfrm>
            <a:off x="5843510" y="3428999"/>
            <a:ext cx="2284489" cy="2209995"/>
          </a:xfrm>
          <a:prstGeom prst="rect">
            <a:avLst/>
          </a:prstGeom>
        </p:spPr>
      </p:pic>
    </p:spTree>
    <p:extLst>
      <p:ext uri="{BB962C8B-B14F-4D97-AF65-F5344CB8AC3E}">
        <p14:creationId xmlns:p14="http://schemas.microsoft.com/office/powerpoint/2010/main" val="3561485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057CDE-ADC6-46EE-18E6-DA5007FF2F47}"/>
              </a:ext>
            </a:extLst>
          </p:cNvPr>
          <p:cNvSpPr>
            <a:spLocks noGrp="1"/>
          </p:cNvSpPr>
          <p:nvPr>
            <p:ph type="title"/>
          </p:nvPr>
        </p:nvSpPr>
        <p:spPr>
          <a:xfrm>
            <a:off x="432000" y="647700"/>
            <a:ext cx="11340000" cy="700114"/>
          </a:xfrm>
          <a:prstGeom prst="rect">
            <a:avLst/>
          </a:prstGeom>
        </p:spPr>
        <p:txBody>
          <a:bodyPr/>
          <a:lstStyle/>
          <a:p>
            <a:r>
              <a:rPr lang="en-US" sz="4800" dirty="0"/>
              <a:t>Monthly Trend for Total Orders</a:t>
            </a:r>
            <a:endParaRPr lang="en-150" sz="4800" dirty="0"/>
          </a:p>
        </p:txBody>
      </p:sp>
      <p:sp>
        <p:nvSpPr>
          <p:cNvPr id="9" name="Text Placeholder 7">
            <a:extLst>
              <a:ext uri="{FF2B5EF4-FFF2-40B4-BE49-F238E27FC236}">
                <a16:creationId xmlns:a16="http://schemas.microsoft.com/office/drawing/2014/main" id="{E575A0E7-66C5-1A04-148C-6138BF2C26E9}"/>
              </a:ext>
            </a:extLst>
          </p:cNvPr>
          <p:cNvSpPr txBox="1">
            <a:spLocks/>
          </p:cNvSpPr>
          <p:nvPr/>
        </p:nvSpPr>
        <p:spPr>
          <a:xfrm>
            <a:off x="432000" y="1347814"/>
            <a:ext cx="10823022" cy="4257649"/>
          </a:xfrm>
          <a:prstGeom prst="rect">
            <a:avLst/>
          </a:prstGeom>
        </p:spPr>
        <p:txBody>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solidFill>
                  <a:srgbClr val="008000"/>
                </a:solidFill>
                <a:latin typeface="Consolas" panose="020B0609020204030204" pitchFamily="49" charset="0"/>
              </a:rPr>
              <a:t>Create a bar chart that displays trend of total orders over a specific time period. The chart will help identify any patterns or fluctuations in order volumes on a daily basis:</a:t>
            </a:r>
          </a:p>
          <a:p>
            <a:pPr marL="0" indent="0">
              <a:lnSpc>
                <a:spcPct val="100000"/>
              </a:lnSpc>
              <a:spcBef>
                <a:spcPts val="600"/>
              </a:spcBef>
              <a:spcAft>
                <a:spcPts val="600"/>
              </a:spcAft>
              <a:buNone/>
            </a:pPr>
            <a:endParaRPr lang="en-US" u="sng" dirty="0">
              <a:solidFill>
                <a:srgbClr val="008000"/>
              </a:solidFill>
              <a:latin typeface="Consolas" panose="020B0609020204030204" pitchFamily="49" charset="0"/>
            </a:endParaRPr>
          </a:p>
          <a:p>
            <a:pPr marL="0" indent="0">
              <a:lnSpc>
                <a:spcPct val="100000"/>
              </a:lnSpc>
              <a:spcBef>
                <a:spcPts val="600"/>
              </a:spcBef>
              <a:spcAft>
                <a:spcPts val="600"/>
              </a:spcAft>
              <a:buNone/>
            </a:pPr>
            <a:r>
              <a:rPr lang="en-US" u="sng" dirty="0">
                <a:solidFill>
                  <a:srgbClr val="008000"/>
                </a:solidFill>
                <a:latin typeface="Consolas" panose="020B0609020204030204" pitchFamily="49" charset="0"/>
              </a:rPr>
              <a:t>By month:</a:t>
            </a:r>
          </a:p>
          <a:p>
            <a:pPr marL="0" indent="0">
              <a:lnSpc>
                <a:spcPct val="100000"/>
              </a:lnSpc>
              <a:spcBef>
                <a:spcPts val="600"/>
              </a:spcBef>
              <a:spcAft>
                <a:spcPts val="600"/>
              </a:spcAft>
              <a:buNone/>
            </a:pPr>
            <a:endParaRPr lang="pt-PT" u="sng" dirty="0">
              <a:solidFill>
                <a:srgbClr val="0000FF"/>
              </a:solidFill>
              <a:latin typeface="Consolas" panose="020B0609020204030204" pitchFamily="49" charset="0"/>
            </a:endParaRPr>
          </a:p>
          <a:p>
            <a:pPr marL="0" indent="0">
              <a:lnSpc>
                <a:spcPct val="100000"/>
              </a:lnSpc>
              <a:spcBef>
                <a:spcPts val="0"/>
              </a:spcBef>
              <a:buNone/>
            </a:pPr>
            <a:r>
              <a:rPr lang="pt-PT" sz="1800" dirty="0" err="1">
                <a:solidFill>
                  <a:srgbClr val="0000FF"/>
                </a:solidFill>
                <a:latin typeface="Consolas" panose="020B0609020204030204" pitchFamily="49" charset="0"/>
              </a:rPr>
              <a:t>select</a:t>
            </a:r>
            <a:r>
              <a:rPr lang="pt-PT" sz="1800" dirty="0">
                <a:solidFill>
                  <a:srgbClr val="000000"/>
                </a:solidFill>
                <a:latin typeface="Consolas" panose="020B0609020204030204" pitchFamily="49" charset="0"/>
              </a:rPr>
              <a:t> </a:t>
            </a:r>
          </a:p>
          <a:p>
            <a:pPr marL="0" indent="0">
              <a:lnSpc>
                <a:spcPct val="100000"/>
              </a:lnSpc>
              <a:spcBef>
                <a:spcPts val="0"/>
              </a:spcBef>
              <a:buNone/>
            </a:pPr>
            <a:r>
              <a:rPr lang="en-US" sz="1800" dirty="0">
                <a:solidFill>
                  <a:srgbClr val="FF00FF"/>
                </a:solidFill>
                <a:latin typeface="Consolas" panose="020B0609020204030204" pitchFamily="49" charset="0"/>
              </a:rPr>
              <a:t>DATENAME</a:t>
            </a:r>
            <a:r>
              <a:rPr lang="en-US" sz="1800" dirty="0">
                <a:solidFill>
                  <a:srgbClr val="808080"/>
                </a:solidFill>
                <a:latin typeface="Consolas" panose="020B0609020204030204" pitchFamily="49" charset="0"/>
              </a:rPr>
              <a:t>(</a:t>
            </a:r>
            <a:r>
              <a:rPr lang="en-US" sz="1800" dirty="0">
                <a:solidFill>
                  <a:srgbClr val="FF00FF"/>
                </a:solidFill>
                <a:latin typeface="Consolas" panose="020B0609020204030204" pitchFamily="49" charset="0"/>
              </a:rPr>
              <a:t>month</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order_date</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as</a:t>
            </a:r>
            <a:r>
              <a:rPr lang="en-US" sz="1800" dirty="0">
                <a:solidFill>
                  <a:srgbClr val="000000"/>
                </a:solidFill>
                <a:latin typeface="Consolas" panose="020B0609020204030204" pitchFamily="49" charset="0"/>
              </a:rPr>
              <a:t> </a:t>
            </a:r>
            <a:r>
              <a:rPr lang="en-US" sz="1800" dirty="0">
                <a:solidFill>
                  <a:srgbClr val="FF0000"/>
                </a:solidFill>
                <a:latin typeface="Consolas" panose="020B0609020204030204" pitchFamily="49" charset="0"/>
              </a:rPr>
              <a:t>'Month'</a:t>
            </a:r>
            <a:r>
              <a:rPr lang="en-US" sz="1800" dirty="0">
                <a:solidFill>
                  <a:srgbClr val="808080"/>
                </a:solidFill>
                <a:latin typeface="Consolas" panose="020B0609020204030204" pitchFamily="49" charset="0"/>
              </a:rPr>
              <a:t>,</a:t>
            </a:r>
            <a:endParaRPr lang="en-US" sz="1800" dirty="0">
              <a:solidFill>
                <a:srgbClr val="000000"/>
              </a:solidFill>
              <a:latin typeface="Consolas" panose="020B0609020204030204" pitchFamily="49" charset="0"/>
            </a:endParaRPr>
          </a:p>
          <a:p>
            <a:pPr marL="0" indent="0">
              <a:lnSpc>
                <a:spcPct val="100000"/>
              </a:lnSpc>
              <a:spcBef>
                <a:spcPts val="0"/>
              </a:spcBef>
              <a:buNone/>
            </a:pPr>
            <a:r>
              <a:rPr lang="en-US" sz="1800" dirty="0">
                <a:solidFill>
                  <a:srgbClr val="FF00FF"/>
                </a:solidFill>
                <a:latin typeface="Consolas" panose="020B0609020204030204" pitchFamily="49" charset="0"/>
              </a:rPr>
              <a:t>count</a:t>
            </a:r>
            <a:r>
              <a:rPr lang="en-US" sz="1800" dirty="0">
                <a:solidFill>
                  <a:srgbClr val="808080"/>
                </a:solidFill>
                <a:latin typeface="Consolas" panose="020B0609020204030204" pitchFamily="49" charset="0"/>
              </a:rPr>
              <a:t>(</a:t>
            </a:r>
            <a:r>
              <a:rPr lang="en-US" sz="1800" dirty="0">
                <a:solidFill>
                  <a:srgbClr val="0000FF"/>
                </a:solidFill>
                <a:latin typeface="Consolas" panose="020B0609020204030204" pitchFamily="49" charset="0"/>
              </a:rPr>
              <a:t>distinct</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order_id</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as</a:t>
            </a:r>
            <a:r>
              <a:rPr lang="en-US" sz="1800" dirty="0">
                <a:solidFill>
                  <a:srgbClr val="000000"/>
                </a:solidFill>
                <a:latin typeface="Consolas" panose="020B0609020204030204" pitchFamily="49" charset="0"/>
              </a:rPr>
              <a:t> </a:t>
            </a:r>
            <a:r>
              <a:rPr lang="en-US" sz="1800" dirty="0">
                <a:solidFill>
                  <a:srgbClr val="FF0000"/>
                </a:solidFill>
                <a:latin typeface="Consolas" panose="020B0609020204030204" pitchFamily="49" charset="0"/>
              </a:rPr>
              <a:t>'Total Orders'</a:t>
            </a:r>
            <a:endParaRPr lang="en-US" sz="1800" dirty="0">
              <a:solidFill>
                <a:srgbClr val="000000"/>
              </a:solidFill>
              <a:latin typeface="Consolas" panose="020B0609020204030204" pitchFamily="49" charset="0"/>
            </a:endParaRPr>
          </a:p>
          <a:p>
            <a:pPr marL="0" indent="0">
              <a:lnSpc>
                <a:spcPct val="100000"/>
              </a:lnSpc>
              <a:spcBef>
                <a:spcPts val="0"/>
              </a:spcBef>
              <a:buNone/>
            </a:pPr>
            <a:r>
              <a:rPr lang="pt-PT" sz="1800" dirty="0" err="1">
                <a:solidFill>
                  <a:srgbClr val="0000FF"/>
                </a:solidFill>
                <a:latin typeface="Consolas" panose="020B0609020204030204" pitchFamily="49" charset="0"/>
              </a:rPr>
              <a:t>from</a:t>
            </a:r>
            <a:r>
              <a:rPr lang="pt-PT" sz="1800" dirty="0">
                <a:solidFill>
                  <a:srgbClr val="000000"/>
                </a:solidFill>
                <a:latin typeface="Consolas" panose="020B0609020204030204" pitchFamily="49" charset="0"/>
              </a:rPr>
              <a:t> </a:t>
            </a:r>
            <a:r>
              <a:rPr lang="pt-PT" sz="1800" dirty="0" err="1">
                <a:solidFill>
                  <a:srgbClr val="000000"/>
                </a:solidFill>
                <a:latin typeface="Consolas" panose="020B0609020204030204" pitchFamily="49" charset="0"/>
              </a:rPr>
              <a:t>pizza_sales</a:t>
            </a:r>
            <a:endParaRPr lang="pt-PT" sz="1800" dirty="0">
              <a:solidFill>
                <a:srgbClr val="000000"/>
              </a:solidFill>
              <a:latin typeface="Consolas" panose="020B0609020204030204" pitchFamily="49" charset="0"/>
            </a:endParaRPr>
          </a:p>
          <a:p>
            <a:pPr marL="0" indent="0">
              <a:lnSpc>
                <a:spcPct val="100000"/>
              </a:lnSpc>
              <a:spcBef>
                <a:spcPts val="0"/>
              </a:spcBef>
              <a:buNone/>
            </a:pPr>
            <a:r>
              <a:rPr lang="en-US" sz="1800" dirty="0">
                <a:solidFill>
                  <a:srgbClr val="0000FF"/>
                </a:solidFill>
                <a:latin typeface="Consolas" panose="020B0609020204030204" pitchFamily="49" charset="0"/>
              </a:rPr>
              <a:t>Group</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by</a:t>
            </a:r>
            <a:r>
              <a:rPr lang="en-US" sz="1800" dirty="0">
                <a:solidFill>
                  <a:srgbClr val="000000"/>
                </a:solidFill>
                <a:latin typeface="Consolas" panose="020B0609020204030204" pitchFamily="49" charset="0"/>
              </a:rPr>
              <a:t> </a:t>
            </a:r>
            <a:r>
              <a:rPr lang="en-US" sz="1800" dirty="0">
                <a:solidFill>
                  <a:srgbClr val="FF00FF"/>
                </a:solidFill>
                <a:latin typeface="Consolas" panose="020B0609020204030204" pitchFamily="49" charset="0"/>
              </a:rPr>
              <a:t>DATENAME</a:t>
            </a:r>
            <a:r>
              <a:rPr lang="en-US" sz="1800" dirty="0">
                <a:solidFill>
                  <a:srgbClr val="808080"/>
                </a:solidFill>
                <a:latin typeface="Consolas" panose="020B0609020204030204" pitchFamily="49" charset="0"/>
              </a:rPr>
              <a:t>(</a:t>
            </a:r>
            <a:r>
              <a:rPr lang="en-US" sz="1800" dirty="0">
                <a:solidFill>
                  <a:srgbClr val="FF00FF"/>
                </a:solidFill>
                <a:latin typeface="Consolas" panose="020B0609020204030204" pitchFamily="49" charset="0"/>
              </a:rPr>
              <a:t>month</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order_date</a:t>
            </a:r>
            <a:r>
              <a:rPr lang="en-US" sz="1800" dirty="0">
                <a:solidFill>
                  <a:srgbClr val="808080"/>
                </a:solidFill>
                <a:latin typeface="Consolas" panose="020B0609020204030204" pitchFamily="49" charset="0"/>
              </a:rPr>
              <a:t>)</a:t>
            </a:r>
            <a:endParaRPr lang="en-US" sz="1800" dirty="0">
              <a:solidFill>
                <a:srgbClr val="000000"/>
              </a:solidFill>
              <a:latin typeface="Consolas" panose="020B0609020204030204" pitchFamily="49" charset="0"/>
            </a:endParaRPr>
          </a:p>
          <a:p>
            <a:pPr marL="0" indent="0">
              <a:lnSpc>
                <a:spcPct val="100000"/>
              </a:lnSpc>
              <a:spcBef>
                <a:spcPts val="0"/>
              </a:spcBef>
              <a:buNone/>
            </a:pPr>
            <a:r>
              <a:rPr lang="en-US" sz="1800" dirty="0">
                <a:solidFill>
                  <a:srgbClr val="0000FF"/>
                </a:solidFill>
                <a:latin typeface="Consolas" panose="020B0609020204030204" pitchFamily="49" charset="0"/>
              </a:rPr>
              <a:t>order</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by</a:t>
            </a:r>
            <a:r>
              <a:rPr lang="en-US" sz="1800" dirty="0">
                <a:solidFill>
                  <a:srgbClr val="000000"/>
                </a:solidFill>
                <a:latin typeface="Consolas" panose="020B0609020204030204" pitchFamily="49" charset="0"/>
              </a:rPr>
              <a:t> [Total Orders] </a:t>
            </a:r>
            <a:r>
              <a:rPr lang="en-US" sz="1800" dirty="0">
                <a:solidFill>
                  <a:srgbClr val="0000FF"/>
                </a:solidFill>
                <a:latin typeface="Consolas" panose="020B0609020204030204" pitchFamily="49" charset="0"/>
              </a:rPr>
              <a:t>desc</a:t>
            </a:r>
            <a:endParaRPr lang="en-150" sz="1400" dirty="0">
              <a:solidFill>
                <a:srgbClr val="000000"/>
              </a:solidFill>
              <a:latin typeface="Consolas" panose="020B0609020204030204" pitchFamily="49" charset="0"/>
            </a:endParaRPr>
          </a:p>
        </p:txBody>
      </p:sp>
      <p:pic>
        <p:nvPicPr>
          <p:cNvPr id="6" name="Picture 5">
            <a:extLst>
              <a:ext uri="{FF2B5EF4-FFF2-40B4-BE49-F238E27FC236}">
                <a16:creationId xmlns:a16="http://schemas.microsoft.com/office/drawing/2014/main" id="{B1D64406-68B4-96AF-1854-092EC2546C17}"/>
              </a:ext>
            </a:extLst>
          </p:cNvPr>
          <p:cNvPicPr>
            <a:picLocks noChangeAspect="1"/>
          </p:cNvPicPr>
          <p:nvPr/>
        </p:nvPicPr>
        <p:blipFill>
          <a:blip r:embed="rId2"/>
          <a:stretch>
            <a:fillRect/>
          </a:stretch>
        </p:blipFill>
        <p:spPr>
          <a:xfrm>
            <a:off x="6096000" y="2095500"/>
            <a:ext cx="2698044" cy="4173770"/>
          </a:xfrm>
          <a:prstGeom prst="rect">
            <a:avLst/>
          </a:prstGeom>
        </p:spPr>
      </p:pic>
    </p:spTree>
    <p:extLst>
      <p:ext uri="{BB962C8B-B14F-4D97-AF65-F5344CB8AC3E}">
        <p14:creationId xmlns:p14="http://schemas.microsoft.com/office/powerpoint/2010/main" val="2098336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057CDE-ADC6-46EE-18E6-DA5007FF2F47}"/>
              </a:ext>
            </a:extLst>
          </p:cNvPr>
          <p:cNvSpPr>
            <a:spLocks noGrp="1"/>
          </p:cNvSpPr>
          <p:nvPr>
            <p:ph type="title"/>
          </p:nvPr>
        </p:nvSpPr>
        <p:spPr>
          <a:xfrm>
            <a:off x="432000" y="647700"/>
            <a:ext cx="11340000" cy="700114"/>
          </a:xfrm>
          <a:prstGeom prst="rect">
            <a:avLst/>
          </a:prstGeom>
        </p:spPr>
        <p:txBody>
          <a:bodyPr/>
          <a:lstStyle/>
          <a:p>
            <a:r>
              <a:rPr lang="en-US" sz="4800" dirty="0"/>
              <a:t>Hourly Trend for Total Orders</a:t>
            </a:r>
            <a:endParaRPr lang="en-150" sz="4800" dirty="0"/>
          </a:p>
        </p:txBody>
      </p:sp>
      <p:sp>
        <p:nvSpPr>
          <p:cNvPr id="9" name="Text Placeholder 7">
            <a:extLst>
              <a:ext uri="{FF2B5EF4-FFF2-40B4-BE49-F238E27FC236}">
                <a16:creationId xmlns:a16="http://schemas.microsoft.com/office/drawing/2014/main" id="{E575A0E7-66C5-1A04-148C-6138BF2C26E9}"/>
              </a:ext>
            </a:extLst>
          </p:cNvPr>
          <p:cNvSpPr txBox="1">
            <a:spLocks/>
          </p:cNvSpPr>
          <p:nvPr/>
        </p:nvSpPr>
        <p:spPr>
          <a:xfrm>
            <a:off x="432000" y="1347814"/>
            <a:ext cx="10823022" cy="4257649"/>
          </a:xfrm>
          <a:prstGeom prst="rect">
            <a:avLst/>
          </a:prstGeom>
        </p:spPr>
        <p:txBody>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600"/>
              </a:spcBef>
              <a:spcAft>
                <a:spcPts val="600"/>
              </a:spcAft>
              <a:buNone/>
            </a:pPr>
            <a:r>
              <a:rPr lang="en-US" b="1" i="0" dirty="0">
                <a:solidFill>
                  <a:srgbClr val="252525"/>
                </a:solidFill>
                <a:effectLst/>
                <a:latin typeface="Segoe UI" panose="020B0502040204020203" pitchFamily="34" charset="0"/>
              </a:rPr>
              <a:t>DATENAME</a:t>
            </a:r>
            <a:r>
              <a:rPr lang="en-US" b="0" i="0" dirty="0">
                <a:solidFill>
                  <a:srgbClr val="252525"/>
                </a:solidFill>
                <a:effectLst/>
                <a:latin typeface="Segoe UI" panose="020B0502040204020203" pitchFamily="34" charset="0"/>
              </a:rPr>
              <a:t> and </a:t>
            </a:r>
            <a:r>
              <a:rPr lang="en-US" b="1" i="0" dirty="0">
                <a:solidFill>
                  <a:srgbClr val="252525"/>
                </a:solidFill>
                <a:effectLst/>
                <a:latin typeface="Segoe UI" panose="020B0502040204020203" pitchFamily="34" charset="0"/>
              </a:rPr>
              <a:t>DATEPART</a:t>
            </a:r>
            <a:r>
              <a:rPr lang="en-US" b="0" i="0" dirty="0">
                <a:solidFill>
                  <a:srgbClr val="252525"/>
                </a:solidFill>
                <a:effectLst/>
                <a:latin typeface="Segoe UI" panose="020B0502040204020203" pitchFamily="34" charset="0"/>
              </a:rPr>
              <a:t> are SQL Server functions that return the same information but in a different format. The </a:t>
            </a:r>
            <a:r>
              <a:rPr lang="en-US" b="1" i="0" dirty="0">
                <a:solidFill>
                  <a:srgbClr val="252525"/>
                </a:solidFill>
                <a:effectLst/>
                <a:latin typeface="Segoe UI" panose="020B0502040204020203" pitchFamily="34" charset="0"/>
              </a:rPr>
              <a:t>DATENAME</a:t>
            </a:r>
            <a:r>
              <a:rPr lang="en-US" b="0" i="0" dirty="0">
                <a:solidFill>
                  <a:srgbClr val="252525"/>
                </a:solidFill>
                <a:effectLst/>
                <a:latin typeface="Segoe UI" panose="020B0502040204020203" pitchFamily="34" charset="0"/>
              </a:rPr>
              <a:t> function will </a:t>
            </a:r>
            <a:r>
              <a:rPr lang="en-US" b="0" i="1" u="sng" dirty="0">
                <a:solidFill>
                  <a:srgbClr val="252525"/>
                </a:solidFill>
                <a:effectLst/>
                <a:latin typeface="Segoe UI" panose="020B0502040204020203" pitchFamily="34" charset="0"/>
              </a:rPr>
              <a:t>return the character string-based date and time </a:t>
            </a:r>
            <a:r>
              <a:rPr lang="en-US" b="0" i="0" dirty="0">
                <a:solidFill>
                  <a:srgbClr val="252525"/>
                </a:solidFill>
                <a:effectLst/>
                <a:latin typeface="Segoe UI" panose="020B0502040204020203" pitchFamily="34" charset="0"/>
              </a:rPr>
              <a:t>of a specified date whereas the </a:t>
            </a:r>
            <a:r>
              <a:rPr lang="en-US" b="1" i="0" dirty="0">
                <a:solidFill>
                  <a:srgbClr val="252525"/>
                </a:solidFill>
                <a:effectLst/>
                <a:latin typeface="Segoe UI" panose="020B0502040204020203" pitchFamily="34" charset="0"/>
              </a:rPr>
              <a:t>DATEPART</a:t>
            </a:r>
            <a:r>
              <a:rPr lang="en-US" b="0" i="0" dirty="0">
                <a:solidFill>
                  <a:srgbClr val="252525"/>
                </a:solidFill>
                <a:effectLst/>
                <a:latin typeface="Segoe UI" panose="020B0502040204020203" pitchFamily="34" charset="0"/>
              </a:rPr>
              <a:t> function will </a:t>
            </a:r>
            <a:r>
              <a:rPr lang="en-US" b="0" i="1" u="sng" dirty="0">
                <a:solidFill>
                  <a:srgbClr val="252525"/>
                </a:solidFill>
                <a:effectLst/>
                <a:latin typeface="Segoe UI" panose="020B0502040204020203" pitchFamily="34" charset="0"/>
              </a:rPr>
              <a:t>return an integer-based date and time </a:t>
            </a:r>
            <a:r>
              <a:rPr lang="en-US" b="0" i="0" dirty="0">
                <a:solidFill>
                  <a:srgbClr val="252525"/>
                </a:solidFill>
                <a:effectLst/>
                <a:latin typeface="Segoe UI" panose="020B0502040204020203" pitchFamily="34" charset="0"/>
              </a:rPr>
              <a:t>of a specified date.</a:t>
            </a:r>
          </a:p>
          <a:p>
            <a:pPr marL="0" indent="0">
              <a:lnSpc>
                <a:spcPct val="100000"/>
              </a:lnSpc>
              <a:spcBef>
                <a:spcPts val="600"/>
              </a:spcBef>
              <a:spcAft>
                <a:spcPts val="600"/>
              </a:spcAft>
              <a:buNone/>
            </a:pPr>
            <a:r>
              <a:rPr lang="en-US" b="0" i="0" dirty="0">
                <a:solidFill>
                  <a:srgbClr val="000000"/>
                </a:solidFill>
                <a:effectLst/>
                <a:latin typeface="Verdana" panose="020B0604030504040204" pitchFamily="34" charset="0"/>
              </a:rPr>
              <a:t>The </a:t>
            </a:r>
            <a:r>
              <a:rPr lang="en-US" b="1" i="0" dirty="0">
                <a:solidFill>
                  <a:srgbClr val="000000"/>
                </a:solidFill>
                <a:effectLst/>
                <a:latin typeface="Verdana" panose="020B0604030504040204" pitchFamily="34" charset="0"/>
              </a:rPr>
              <a:t>CAST() </a:t>
            </a:r>
            <a:r>
              <a:rPr lang="en-US" b="0" i="0" dirty="0">
                <a:solidFill>
                  <a:srgbClr val="000000"/>
                </a:solidFill>
                <a:effectLst/>
                <a:latin typeface="Verdana" panose="020B0604030504040204" pitchFamily="34" charset="0"/>
              </a:rPr>
              <a:t>function converts a value (of any type) into a specified datatype.</a:t>
            </a:r>
            <a:endParaRPr lang="en-US" u="sng" dirty="0">
              <a:solidFill>
                <a:srgbClr val="008000"/>
              </a:solidFill>
              <a:latin typeface="Consolas" panose="020B0609020204030204" pitchFamily="49" charset="0"/>
            </a:endParaRPr>
          </a:p>
          <a:p>
            <a:pPr marL="0" indent="0">
              <a:lnSpc>
                <a:spcPct val="100000"/>
              </a:lnSpc>
              <a:spcBef>
                <a:spcPts val="0"/>
              </a:spcBef>
              <a:buNone/>
            </a:pPr>
            <a:r>
              <a:rPr lang="pt-PT" sz="1800" dirty="0">
                <a:solidFill>
                  <a:srgbClr val="0000FF"/>
                </a:solidFill>
                <a:latin typeface="Consolas" panose="020B0609020204030204" pitchFamily="49" charset="0"/>
              </a:rPr>
              <a:t>SELECT</a:t>
            </a:r>
            <a:r>
              <a:rPr lang="pt-PT" sz="1800" dirty="0">
                <a:solidFill>
                  <a:srgbClr val="000000"/>
                </a:solidFill>
                <a:latin typeface="Consolas" panose="020B0609020204030204" pitchFamily="49" charset="0"/>
              </a:rPr>
              <a:t> </a:t>
            </a:r>
          </a:p>
          <a:p>
            <a:pPr marL="0" indent="0">
              <a:lnSpc>
                <a:spcPct val="100000"/>
              </a:lnSpc>
              <a:spcBef>
                <a:spcPts val="0"/>
              </a:spcBef>
              <a:buNone/>
            </a:pPr>
            <a:r>
              <a:rPr lang="en-US" sz="1800" dirty="0">
                <a:solidFill>
                  <a:srgbClr val="FF00FF"/>
                </a:solidFill>
                <a:latin typeface="Consolas" panose="020B0609020204030204" pitchFamily="49" charset="0"/>
              </a:rPr>
              <a:t>DATEPART</a:t>
            </a:r>
            <a:r>
              <a:rPr lang="en-US" sz="1800" dirty="0">
                <a:solidFill>
                  <a:srgbClr val="808080"/>
                </a:solidFill>
                <a:latin typeface="Consolas" panose="020B0609020204030204" pitchFamily="49" charset="0"/>
              </a:rPr>
              <a:t>(</a:t>
            </a:r>
            <a:r>
              <a:rPr lang="en-US" sz="1800" dirty="0">
                <a:solidFill>
                  <a:srgbClr val="FF00FF"/>
                </a:solidFill>
                <a:latin typeface="Consolas" panose="020B0609020204030204" pitchFamily="49" charset="0"/>
              </a:rPr>
              <a:t>HOUR</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FF00FF"/>
                </a:solidFill>
                <a:latin typeface="Consolas" panose="020B0609020204030204" pitchFamily="49" charset="0"/>
              </a:rPr>
              <a:t>CAST</a:t>
            </a:r>
            <a:r>
              <a:rPr lang="en-US" sz="1800" dirty="0">
                <a:solidFill>
                  <a:srgbClr val="808080"/>
                </a:solidFill>
                <a:latin typeface="Consolas" panose="020B0609020204030204" pitchFamily="49" charset="0"/>
              </a:rPr>
              <a:t>(</a:t>
            </a:r>
            <a:r>
              <a:rPr lang="en-US" sz="1800" dirty="0" err="1">
                <a:solidFill>
                  <a:srgbClr val="000000"/>
                </a:solidFill>
                <a:latin typeface="Consolas" panose="020B0609020204030204" pitchFamily="49" charset="0"/>
              </a:rPr>
              <a:t>order_time</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AS</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TIME</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AS</a:t>
            </a:r>
            <a:r>
              <a:rPr lang="en-US" sz="1800" dirty="0">
                <a:solidFill>
                  <a:srgbClr val="000000"/>
                </a:solidFill>
                <a:latin typeface="Consolas" panose="020B0609020204030204" pitchFamily="49" charset="0"/>
              </a:rPr>
              <a:t> [Hour of the day]</a:t>
            </a:r>
            <a:r>
              <a:rPr lang="en-US" sz="1800" dirty="0">
                <a:solidFill>
                  <a:srgbClr val="808080"/>
                </a:solidFill>
                <a:latin typeface="Consolas" panose="020B0609020204030204" pitchFamily="49" charset="0"/>
              </a:rPr>
              <a:t>,</a:t>
            </a:r>
            <a:endParaRPr lang="en-US" sz="1800" dirty="0">
              <a:solidFill>
                <a:srgbClr val="000000"/>
              </a:solidFill>
              <a:latin typeface="Consolas" panose="020B0609020204030204" pitchFamily="49" charset="0"/>
            </a:endParaRPr>
          </a:p>
          <a:p>
            <a:pPr marL="0" indent="0">
              <a:lnSpc>
                <a:spcPct val="100000"/>
              </a:lnSpc>
              <a:spcBef>
                <a:spcPts val="0"/>
              </a:spcBef>
              <a:buNone/>
            </a:pPr>
            <a:r>
              <a:rPr lang="en-US" sz="1800" dirty="0">
                <a:solidFill>
                  <a:srgbClr val="FF00FF"/>
                </a:solidFill>
                <a:latin typeface="Consolas" panose="020B0609020204030204" pitchFamily="49" charset="0"/>
              </a:rPr>
              <a:t>count</a:t>
            </a:r>
            <a:r>
              <a:rPr lang="en-US" sz="1800" dirty="0">
                <a:solidFill>
                  <a:srgbClr val="808080"/>
                </a:solidFill>
                <a:latin typeface="Consolas" panose="020B0609020204030204" pitchFamily="49" charset="0"/>
              </a:rPr>
              <a:t>(</a:t>
            </a:r>
            <a:r>
              <a:rPr lang="en-US" sz="1800" dirty="0">
                <a:solidFill>
                  <a:srgbClr val="0000FF"/>
                </a:solidFill>
                <a:latin typeface="Consolas" panose="020B0609020204030204" pitchFamily="49" charset="0"/>
              </a:rPr>
              <a:t>distinct</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order_id</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as</a:t>
            </a:r>
            <a:r>
              <a:rPr lang="en-US" sz="1800" dirty="0">
                <a:solidFill>
                  <a:srgbClr val="000000"/>
                </a:solidFill>
                <a:latin typeface="Consolas" panose="020B0609020204030204" pitchFamily="49" charset="0"/>
              </a:rPr>
              <a:t> </a:t>
            </a:r>
            <a:r>
              <a:rPr lang="en-US" sz="1800" dirty="0">
                <a:solidFill>
                  <a:srgbClr val="FF0000"/>
                </a:solidFill>
                <a:latin typeface="Consolas" panose="020B0609020204030204" pitchFamily="49" charset="0"/>
              </a:rPr>
              <a:t>'Total Orders'</a:t>
            </a:r>
            <a:endParaRPr lang="en-US" sz="1800" dirty="0">
              <a:solidFill>
                <a:srgbClr val="000000"/>
              </a:solidFill>
              <a:latin typeface="Consolas" panose="020B0609020204030204" pitchFamily="49" charset="0"/>
            </a:endParaRPr>
          </a:p>
          <a:p>
            <a:pPr marL="0" indent="0">
              <a:lnSpc>
                <a:spcPct val="100000"/>
              </a:lnSpc>
              <a:spcBef>
                <a:spcPts val="0"/>
              </a:spcBef>
              <a:buNone/>
            </a:pPr>
            <a:r>
              <a:rPr lang="pt-PT" sz="1800" dirty="0">
                <a:solidFill>
                  <a:srgbClr val="0000FF"/>
                </a:solidFill>
                <a:latin typeface="Consolas" panose="020B0609020204030204" pitchFamily="49" charset="0"/>
              </a:rPr>
              <a:t>FROM</a:t>
            </a:r>
            <a:r>
              <a:rPr lang="pt-PT" sz="1800" dirty="0">
                <a:solidFill>
                  <a:srgbClr val="000000"/>
                </a:solidFill>
                <a:latin typeface="Consolas" panose="020B0609020204030204" pitchFamily="49" charset="0"/>
              </a:rPr>
              <a:t> </a:t>
            </a:r>
            <a:r>
              <a:rPr lang="pt-PT" sz="1800" dirty="0" err="1">
                <a:solidFill>
                  <a:srgbClr val="000000"/>
                </a:solidFill>
                <a:latin typeface="Consolas" panose="020B0609020204030204" pitchFamily="49" charset="0"/>
              </a:rPr>
              <a:t>pizza_sales</a:t>
            </a:r>
            <a:endParaRPr lang="pt-PT" sz="1800" dirty="0">
              <a:solidFill>
                <a:srgbClr val="000000"/>
              </a:solidFill>
              <a:latin typeface="Consolas" panose="020B0609020204030204" pitchFamily="49" charset="0"/>
            </a:endParaRPr>
          </a:p>
          <a:p>
            <a:pPr marL="0" indent="0">
              <a:lnSpc>
                <a:spcPct val="100000"/>
              </a:lnSpc>
              <a:spcBef>
                <a:spcPts val="0"/>
              </a:spcBef>
              <a:buNone/>
            </a:pPr>
            <a:r>
              <a:rPr lang="en-US" sz="1800" dirty="0">
                <a:solidFill>
                  <a:srgbClr val="0000FF"/>
                </a:solidFill>
                <a:latin typeface="Consolas" panose="020B0609020204030204" pitchFamily="49" charset="0"/>
              </a:rPr>
              <a:t>group</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by</a:t>
            </a:r>
            <a:r>
              <a:rPr lang="en-US" sz="1800" dirty="0">
                <a:solidFill>
                  <a:srgbClr val="000000"/>
                </a:solidFill>
                <a:latin typeface="Consolas" panose="020B0609020204030204" pitchFamily="49" charset="0"/>
              </a:rPr>
              <a:t> </a:t>
            </a:r>
            <a:r>
              <a:rPr lang="en-US" sz="1800" dirty="0">
                <a:solidFill>
                  <a:srgbClr val="FF00FF"/>
                </a:solidFill>
                <a:latin typeface="Consolas" panose="020B0609020204030204" pitchFamily="49" charset="0"/>
              </a:rPr>
              <a:t>DATEPART</a:t>
            </a:r>
            <a:r>
              <a:rPr lang="en-US" sz="1800" dirty="0">
                <a:solidFill>
                  <a:srgbClr val="808080"/>
                </a:solidFill>
                <a:latin typeface="Consolas" panose="020B0609020204030204" pitchFamily="49" charset="0"/>
              </a:rPr>
              <a:t>(</a:t>
            </a:r>
            <a:r>
              <a:rPr lang="en-US" sz="1800" dirty="0">
                <a:solidFill>
                  <a:srgbClr val="FF00FF"/>
                </a:solidFill>
                <a:latin typeface="Consolas" panose="020B0609020204030204" pitchFamily="49" charset="0"/>
              </a:rPr>
              <a:t>HOUR</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FF00FF"/>
                </a:solidFill>
                <a:latin typeface="Consolas" panose="020B0609020204030204" pitchFamily="49" charset="0"/>
              </a:rPr>
              <a:t>CAST</a:t>
            </a:r>
            <a:r>
              <a:rPr lang="en-US" sz="1800" dirty="0">
                <a:solidFill>
                  <a:srgbClr val="808080"/>
                </a:solidFill>
                <a:latin typeface="Consolas" panose="020B0609020204030204" pitchFamily="49" charset="0"/>
              </a:rPr>
              <a:t>(</a:t>
            </a:r>
            <a:r>
              <a:rPr lang="en-US" sz="1800" dirty="0" err="1">
                <a:solidFill>
                  <a:srgbClr val="000000"/>
                </a:solidFill>
                <a:latin typeface="Consolas" panose="020B0609020204030204" pitchFamily="49" charset="0"/>
              </a:rPr>
              <a:t>order_time</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AS</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TIME</a:t>
            </a:r>
            <a:r>
              <a:rPr lang="en-US" sz="1800" dirty="0">
                <a:solidFill>
                  <a:srgbClr val="808080"/>
                </a:solidFill>
                <a:latin typeface="Consolas" panose="020B0609020204030204" pitchFamily="49" charset="0"/>
              </a:rPr>
              <a:t>))</a:t>
            </a:r>
            <a:endParaRPr lang="en-US" sz="1800" dirty="0">
              <a:solidFill>
                <a:srgbClr val="000000"/>
              </a:solidFill>
              <a:latin typeface="Consolas" panose="020B0609020204030204" pitchFamily="49" charset="0"/>
            </a:endParaRPr>
          </a:p>
          <a:p>
            <a:pPr marL="0" indent="0">
              <a:lnSpc>
                <a:spcPct val="100000"/>
              </a:lnSpc>
              <a:spcBef>
                <a:spcPts val="0"/>
              </a:spcBef>
              <a:buNone/>
            </a:pPr>
            <a:r>
              <a:rPr lang="en-US" sz="1800" dirty="0">
                <a:solidFill>
                  <a:srgbClr val="0000FF"/>
                </a:solidFill>
                <a:latin typeface="Consolas" panose="020B0609020204030204" pitchFamily="49" charset="0"/>
              </a:rPr>
              <a:t>order</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by</a:t>
            </a:r>
            <a:r>
              <a:rPr lang="en-US" sz="1800" dirty="0">
                <a:solidFill>
                  <a:srgbClr val="000000"/>
                </a:solidFill>
                <a:latin typeface="Consolas" panose="020B0609020204030204" pitchFamily="49" charset="0"/>
              </a:rPr>
              <a:t> [Total Orders] </a:t>
            </a:r>
            <a:r>
              <a:rPr lang="en-US" sz="1800" dirty="0">
                <a:solidFill>
                  <a:srgbClr val="0000FF"/>
                </a:solidFill>
                <a:latin typeface="Consolas" panose="020B0609020204030204" pitchFamily="49" charset="0"/>
              </a:rPr>
              <a:t>desc</a:t>
            </a:r>
            <a:endParaRPr lang="en-150" sz="1400" dirty="0">
              <a:solidFill>
                <a:srgbClr val="000000"/>
              </a:solidFill>
              <a:latin typeface="Consolas" panose="020B0609020204030204" pitchFamily="49" charset="0"/>
            </a:endParaRPr>
          </a:p>
        </p:txBody>
      </p:sp>
      <p:pic>
        <p:nvPicPr>
          <p:cNvPr id="3" name="Picture 2">
            <a:extLst>
              <a:ext uri="{FF2B5EF4-FFF2-40B4-BE49-F238E27FC236}">
                <a16:creationId xmlns:a16="http://schemas.microsoft.com/office/drawing/2014/main" id="{0A008657-BA15-081A-3045-4E0EE8CA3FE1}"/>
              </a:ext>
            </a:extLst>
          </p:cNvPr>
          <p:cNvPicPr>
            <a:picLocks noChangeAspect="1"/>
          </p:cNvPicPr>
          <p:nvPr/>
        </p:nvPicPr>
        <p:blipFill>
          <a:blip r:embed="rId2"/>
          <a:stretch>
            <a:fillRect/>
          </a:stretch>
        </p:blipFill>
        <p:spPr>
          <a:xfrm>
            <a:off x="8465960" y="2714094"/>
            <a:ext cx="2405239" cy="3949779"/>
          </a:xfrm>
          <a:prstGeom prst="rect">
            <a:avLst/>
          </a:prstGeom>
        </p:spPr>
      </p:pic>
    </p:spTree>
    <p:extLst>
      <p:ext uri="{BB962C8B-B14F-4D97-AF65-F5344CB8AC3E}">
        <p14:creationId xmlns:p14="http://schemas.microsoft.com/office/powerpoint/2010/main" val="6916464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057CDE-ADC6-46EE-18E6-DA5007FF2F47}"/>
              </a:ext>
            </a:extLst>
          </p:cNvPr>
          <p:cNvSpPr>
            <a:spLocks noGrp="1"/>
          </p:cNvSpPr>
          <p:nvPr>
            <p:ph type="title"/>
          </p:nvPr>
        </p:nvSpPr>
        <p:spPr>
          <a:xfrm>
            <a:off x="432000" y="647700"/>
            <a:ext cx="11340000" cy="700114"/>
          </a:xfrm>
          <a:prstGeom prst="rect">
            <a:avLst/>
          </a:prstGeom>
        </p:spPr>
        <p:txBody>
          <a:bodyPr/>
          <a:lstStyle/>
          <a:p>
            <a:r>
              <a:rPr lang="en-US" sz="4800" dirty="0"/>
              <a:t>Percentage by Pizza Category</a:t>
            </a:r>
            <a:endParaRPr lang="en-150" sz="4800" dirty="0"/>
          </a:p>
        </p:txBody>
      </p:sp>
      <p:sp>
        <p:nvSpPr>
          <p:cNvPr id="9" name="Text Placeholder 7">
            <a:extLst>
              <a:ext uri="{FF2B5EF4-FFF2-40B4-BE49-F238E27FC236}">
                <a16:creationId xmlns:a16="http://schemas.microsoft.com/office/drawing/2014/main" id="{E575A0E7-66C5-1A04-148C-6138BF2C26E9}"/>
              </a:ext>
            </a:extLst>
          </p:cNvPr>
          <p:cNvSpPr txBox="1">
            <a:spLocks/>
          </p:cNvSpPr>
          <p:nvPr/>
        </p:nvSpPr>
        <p:spPr>
          <a:xfrm>
            <a:off x="432000" y="1347814"/>
            <a:ext cx="10823022" cy="4257649"/>
          </a:xfrm>
          <a:prstGeom prst="rect">
            <a:avLst/>
          </a:prstGeom>
        </p:spPr>
        <p:txBody>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1400" b="1" i="0" baseline="0" dirty="0">
                <a:solidFill>
                  <a:srgbClr val="374151"/>
                </a:solidFill>
                <a:effectLst/>
                <a:latin typeface="Söhne"/>
              </a:rPr>
              <a:t>Percentage of Market Share by Quantity:</a:t>
            </a:r>
            <a:r>
              <a:rPr lang="en-US" sz="1400" b="0" i="0" baseline="0" dirty="0">
                <a:solidFill>
                  <a:srgbClr val="374151"/>
                </a:solidFill>
                <a:effectLst/>
                <a:latin typeface="Söhne"/>
              </a:rPr>
              <a:t> </a:t>
            </a:r>
          </a:p>
          <a:p>
            <a:pPr marL="0" indent="0">
              <a:lnSpc>
                <a:spcPct val="100000"/>
              </a:lnSpc>
              <a:spcBef>
                <a:spcPts val="0"/>
              </a:spcBef>
              <a:buNone/>
            </a:pPr>
            <a:r>
              <a:rPr lang="pt-PT" sz="1400" dirty="0" err="1">
                <a:solidFill>
                  <a:srgbClr val="0000FF"/>
                </a:solidFill>
                <a:latin typeface="Consolas" panose="020B0609020204030204" pitchFamily="49" charset="0"/>
              </a:rPr>
              <a:t>Select</a:t>
            </a:r>
            <a:endParaRPr lang="pt-PT" sz="1400" dirty="0">
              <a:solidFill>
                <a:srgbClr val="000000"/>
              </a:solidFill>
              <a:latin typeface="Consolas" panose="020B0609020204030204" pitchFamily="49" charset="0"/>
            </a:endParaRPr>
          </a:p>
          <a:p>
            <a:pPr marL="0" indent="0">
              <a:lnSpc>
                <a:spcPct val="100000"/>
              </a:lnSpc>
              <a:spcBef>
                <a:spcPts val="0"/>
              </a:spcBef>
              <a:buNone/>
            </a:pPr>
            <a:r>
              <a:rPr lang="pt-PT" sz="1400" dirty="0" err="1">
                <a:solidFill>
                  <a:srgbClr val="000000"/>
                </a:solidFill>
                <a:latin typeface="Consolas" panose="020B0609020204030204" pitchFamily="49" charset="0"/>
              </a:rPr>
              <a:t>pizza_category</a:t>
            </a:r>
            <a:r>
              <a:rPr lang="pt-PT" sz="1400" dirty="0">
                <a:solidFill>
                  <a:srgbClr val="000000"/>
                </a:solidFill>
                <a:latin typeface="Consolas" panose="020B0609020204030204" pitchFamily="49" charset="0"/>
              </a:rPr>
              <a:t> </a:t>
            </a:r>
            <a:r>
              <a:rPr lang="pt-PT" sz="1400" dirty="0">
                <a:solidFill>
                  <a:srgbClr val="0000FF"/>
                </a:solidFill>
                <a:latin typeface="Consolas" panose="020B0609020204030204" pitchFamily="49" charset="0"/>
              </a:rPr>
              <a:t>as</a:t>
            </a:r>
            <a:r>
              <a:rPr lang="pt-PT" sz="1400" dirty="0">
                <a:solidFill>
                  <a:srgbClr val="000000"/>
                </a:solidFill>
                <a:latin typeface="Consolas" panose="020B0609020204030204" pitchFamily="49" charset="0"/>
              </a:rPr>
              <a:t> </a:t>
            </a:r>
            <a:r>
              <a:rPr lang="pt-PT" sz="1400" dirty="0">
                <a:solidFill>
                  <a:srgbClr val="FF0000"/>
                </a:solidFill>
                <a:latin typeface="Consolas" panose="020B0609020204030204" pitchFamily="49" charset="0"/>
              </a:rPr>
              <a:t>'Pizza </a:t>
            </a:r>
            <a:r>
              <a:rPr lang="pt-PT" sz="1400" dirty="0" err="1">
                <a:solidFill>
                  <a:srgbClr val="FF0000"/>
                </a:solidFill>
                <a:latin typeface="Consolas" panose="020B0609020204030204" pitchFamily="49" charset="0"/>
              </a:rPr>
              <a:t>Type</a:t>
            </a:r>
            <a:r>
              <a:rPr lang="pt-PT" sz="1400" dirty="0">
                <a:solidFill>
                  <a:srgbClr val="FF0000"/>
                </a:solidFill>
                <a:latin typeface="Consolas" panose="020B0609020204030204" pitchFamily="49" charset="0"/>
              </a:rPr>
              <a:t>'</a:t>
            </a:r>
            <a:r>
              <a:rPr lang="pt-PT" sz="1400" dirty="0">
                <a:solidFill>
                  <a:srgbClr val="808080"/>
                </a:solidFill>
                <a:latin typeface="Consolas" panose="020B0609020204030204" pitchFamily="49" charset="0"/>
              </a:rPr>
              <a:t>,</a:t>
            </a:r>
            <a:r>
              <a:rPr lang="pt-PT" sz="1400" dirty="0">
                <a:solidFill>
                  <a:srgbClr val="000000"/>
                </a:solidFill>
                <a:latin typeface="Consolas" panose="020B0609020204030204" pitchFamily="49" charset="0"/>
              </a:rPr>
              <a:t> </a:t>
            </a:r>
          </a:p>
          <a:p>
            <a:pPr marL="0" indent="0">
              <a:lnSpc>
                <a:spcPct val="100000"/>
              </a:lnSpc>
              <a:spcBef>
                <a:spcPts val="0"/>
              </a:spcBef>
              <a:buNone/>
            </a:pPr>
            <a:r>
              <a:rPr lang="pt-BR" sz="1400" dirty="0">
                <a:solidFill>
                  <a:srgbClr val="FF00FF"/>
                </a:solidFill>
                <a:latin typeface="Consolas" panose="020B0609020204030204" pitchFamily="49" charset="0"/>
              </a:rPr>
              <a:t>sum</a:t>
            </a:r>
            <a:r>
              <a:rPr lang="pt-BR" sz="1400" dirty="0">
                <a:solidFill>
                  <a:srgbClr val="808080"/>
                </a:solidFill>
                <a:latin typeface="Consolas" panose="020B0609020204030204" pitchFamily="49" charset="0"/>
              </a:rPr>
              <a:t>(</a:t>
            </a:r>
            <a:r>
              <a:rPr lang="pt-BR" sz="1400" dirty="0" err="1">
                <a:solidFill>
                  <a:srgbClr val="000000"/>
                </a:solidFill>
                <a:latin typeface="Consolas" panose="020B0609020204030204" pitchFamily="49" charset="0"/>
              </a:rPr>
              <a:t>quantity</a:t>
            </a:r>
            <a:r>
              <a:rPr lang="pt-BR" sz="1400" dirty="0">
                <a:solidFill>
                  <a:srgbClr val="808080"/>
                </a:solidFill>
                <a:latin typeface="Consolas" panose="020B0609020204030204" pitchFamily="49" charset="0"/>
              </a:rPr>
              <a:t>)</a:t>
            </a:r>
            <a:r>
              <a:rPr lang="pt-BR" sz="1400" dirty="0">
                <a:solidFill>
                  <a:srgbClr val="000000"/>
                </a:solidFill>
                <a:latin typeface="Consolas" panose="020B0609020204030204" pitchFamily="49" charset="0"/>
              </a:rPr>
              <a:t> </a:t>
            </a:r>
            <a:r>
              <a:rPr lang="pt-BR" sz="1400" dirty="0">
                <a:solidFill>
                  <a:srgbClr val="0000FF"/>
                </a:solidFill>
                <a:latin typeface="Consolas" panose="020B0609020204030204" pitchFamily="49" charset="0"/>
              </a:rPr>
              <a:t>as</a:t>
            </a:r>
            <a:r>
              <a:rPr lang="pt-BR" sz="1400" dirty="0">
                <a:solidFill>
                  <a:srgbClr val="000000"/>
                </a:solidFill>
                <a:latin typeface="Consolas" panose="020B0609020204030204" pitchFamily="49" charset="0"/>
              </a:rPr>
              <a:t> </a:t>
            </a:r>
            <a:r>
              <a:rPr lang="pt-BR" sz="1400" dirty="0">
                <a:solidFill>
                  <a:srgbClr val="FF0000"/>
                </a:solidFill>
                <a:latin typeface="Consolas" panose="020B0609020204030204" pitchFamily="49" charset="0"/>
              </a:rPr>
              <a:t>'Total Pizzas </a:t>
            </a:r>
            <a:r>
              <a:rPr lang="pt-BR" sz="1400" dirty="0" err="1">
                <a:solidFill>
                  <a:srgbClr val="FF0000"/>
                </a:solidFill>
                <a:latin typeface="Consolas" panose="020B0609020204030204" pitchFamily="49" charset="0"/>
              </a:rPr>
              <a:t>Sold</a:t>
            </a:r>
            <a:r>
              <a:rPr lang="pt-BR" sz="1400" dirty="0">
                <a:solidFill>
                  <a:srgbClr val="FF0000"/>
                </a:solidFill>
                <a:latin typeface="Consolas" panose="020B0609020204030204" pitchFamily="49" charset="0"/>
              </a:rPr>
              <a:t>'</a:t>
            </a:r>
            <a:r>
              <a:rPr lang="pt-BR" sz="1400" dirty="0">
                <a:solidFill>
                  <a:srgbClr val="808080"/>
                </a:solidFill>
                <a:latin typeface="Consolas" panose="020B0609020204030204" pitchFamily="49" charset="0"/>
              </a:rPr>
              <a:t>,</a:t>
            </a:r>
            <a:endParaRPr lang="pt-BR" sz="1400" dirty="0">
              <a:solidFill>
                <a:srgbClr val="000000"/>
              </a:solidFill>
              <a:latin typeface="Consolas" panose="020B0609020204030204" pitchFamily="49" charset="0"/>
            </a:endParaRPr>
          </a:p>
          <a:p>
            <a:pPr marL="0" indent="0">
              <a:lnSpc>
                <a:spcPct val="100000"/>
              </a:lnSpc>
              <a:spcBef>
                <a:spcPts val="0"/>
              </a:spcBef>
              <a:buNone/>
            </a:pPr>
            <a:r>
              <a:rPr lang="pt-PT" sz="1400" dirty="0">
                <a:solidFill>
                  <a:srgbClr val="FF00FF"/>
                </a:solidFill>
                <a:latin typeface="Consolas" panose="020B0609020204030204" pitchFamily="49" charset="0"/>
              </a:rPr>
              <a:t>CAST</a:t>
            </a:r>
            <a:r>
              <a:rPr lang="pt-PT" sz="1400" dirty="0">
                <a:solidFill>
                  <a:srgbClr val="808080"/>
                </a:solidFill>
                <a:latin typeface="Consolas" panose="020B0609020204030204" pitchFamily="49" charset="0"/>
              </a:rPr>
              <a:t>(</a:t>
            </a:r>
            <a:r>
              <a:rPr lang="pt-PT" sz="1400" dirty="0">
                <a:solidFill>
                  <a:srgbClr val="FF00FF"/>
                </a:solidFill>
                <a:latin typeface="Consolas" panose="020B0609020204030204" pitchFamily="49" charset="0"/>
              </a:rPr>
              <a:t>SUM</a:t>
            </a:r>
            <a:r>
              <a:rPr lang="pt-PT" sz="1400" dirty="0">
                <a:solidFill>
                  <a:srgbClr val="808080"/>
                </a:solidFill>
                <a:latin typeface="Consolas" panose="020B0609020204030204" pitchFamily="49" charset="0"/>
              </a:rPr>
              <a:t>(</a:t>
            </a:r>
            <a:r>
              <a:rPr lang="pt-PT" sz="1400" dirty="0" err="1">
                <a:solidFill>
                  <a:srgbClr val="000000"/>
                </a:solidFill>
                <a:latin typeface="Consolas" panose="020B0609020204030204" pitchFamily="49" charset="0"/>
              </a:rPr>
              <a:t>quantity</a:t>
            </a:r>
            <a:r>
              <a:rPr lang="pt-PT" sz="1400" dirty="0">
                <a:solidFill>
                  <a:srgbClr val="808080"/>
                </a:solidFill>
                <a:latin typeface="Consolas" panose="020B0609020204030204" pitchFamily="49" charset="0"/>
              </a:rPr>
              <a:t>)*</a:t>
            </a:r>
            <a:r>
              <a:rPr lang="pt-PT" sz="1400" dirty="0">
                <a:solidFill>
                  <a:srgbClr val="000000"/>
                </a:solidFill>
                <a:latin typeface="Consolas" panose="020B0609020204030204" pitchFamily="49" charset="0"/>
              </a:rPr>
              <a:t>100</a:t>
            </a:r>
            <a:r>
              <a:rPr lang="pt-PT" sz="1400" dirty="0">
                <a:solidFill>
                  <a:srgbClr val="808080"/>
                </a:solidFill>
                <a:latin typeface="Consolas" panose="020B0609020204030204" pitchFamily="49" charset="0"/>
              </a:rPr>
              <a:t>/(</a:t>
            </a:r>
            <a:r>
              <a:rPr lang="pt-PT" sz="1400" dirty="0" err="1">
                <a:solidFill>
                  <a:srgbClr val="0000FF"/>
                </a:solidFill>
                <a:latin typeface="Consolas" panose="020B0609020204030204" pitchFamily="49" charset="0"/>
              </a:rPr>
              <a:t>select</a:t>
            </a:r>
            <a:r>
              <a:rPr lang="pt-PT" sz="1400" dirty="0">
                <a:solidFill>
                  <a:srgbClr val="000000"/>
                </a:solidFill>
                <a:latin typeface="Consolas" panose="020B0609020204030204" pitchFamily="49" charset="0"/>
              </a:rPr>
              <a:t> </a:t>
            </a:r>
            <a:r>
              <a:rPr lang="pt-PT" sz="1400" dirty="0">
                <a:solidFill>
                  <a:srgbClr val="FF00FF"/>
                </a:solidFill>
                <a:latin typeface="Consolas" panose="020B0609020204030204" pitchFamily="49" charset="0"/>
              </a:rPr>
              <a:t>SUM</a:t>
            </a:r>
            <a:r>
              <a:rPr lang="pt-PT" sz="1400" dirty="0">
                <a:solidFill>
                  <a:srgbClr val="808080"/>
                </a:solidFill>
                <a:latin typeface="Consolas" panose="020B0609020204030204" pitchFamily="49" charset="0"/>
              </a:rPr>
              <a:t>(</a:t>
            </a:r>
            <a:r>
              <a:rPr lang="pt-PT" sz="1400" dirty="0" err="1">
                <a:solidFill>
                  <a:srgbClr val="000000"/>
                </a:solidFill>
                <a:latin typeface="Consolas" panose="020B0609020204030204" pitchFamily="49" charset="0"/>
              </a:rPr>
              <a:t>quantity</a:t>
            </a:r>
            <a:r>
              <a:rPr lang="pt-PT" sz="1400" dirty="0">
                <a:solidFill>
                  <a:srgbClr val="808080"/>
                </a:solidFill>
                <a:latin typeface="Consolas" panose="020B0609020204030204" pitchFamily="49" charset="0"/>
              </a:rPr>
              <a:t>)</a:t>
            </a:r>
            <a:r>
              <a:rPr lang="pt-PT" sz="1400" dirty="0">
                <a:solidFill>
                  <a:srgbClr val="000000"/>
                </a:solidFill>
                <a:latin typeface="Consolas" panose="020B0609020204030204" pitchFamily="49" charset="0"/>
              </a:rPr>
              <a:t> </a:t>
            </a:r>
            <a:r>
              <a:rPr lang="pt-PT" sz="1400" dirty="0" err="1">
                <a:solidFill>
                  <a:srgbClr val="0000FF"/>
                </a:solidFill>
                <a:latin typeface="Consolas" panose="020B0609020204030204" pitchFamily="49" charset="0"/>
              </a:rPr>
              <a:t>from</a:t>
            </a:r>
            <a:r>
              <a:rPr lang="pt-PT" sz="1400" dirty="0">
                <a:solidFill>
                  <a:srgbClr val="000000"/>
                </a:solidFill>
                <a:latin typeface="Consolas" panose="020B0609020204030204" pitchFamily="49" charset="0"/>
              </a:rPr>
              <a:t> </a:t>
            </a:r>
            <a:r>
              <a:rPr lang="pt-PT" sz="1400" dirty="0" err="1">
                <a:solidFill>
                  <a:srgbClr val="000000"/>
                </a:solidFill>
                <a:latin typeface="Consolas" panose="020B0609020204030204" pitchFamily="49" charset="0"/>
              </a:rPr>
              <a:t>pizza_sales</a:t>
            </a:r>
            <a:r>
              <a:rPr lang="pt-PT" sz="1400" dirty="0">
                <a:solidFill>
                  <a:srgbClr val="808080"/>
                </a:solidFill>
                <a:latin typeface="Consolas" panose="020B0609020204030204" pitchFamily="49" charset="0"/>
              </a:rPr>
              <a:t>)</a:t>
            </a:r>
            <a:r>
              <a:rPr lang="pt-PT" sz="1400" dirty="0">
                <a:solidFill>
                  <a:srgbClr val="000000"/>
                </a:solidFill>
                <a:latin typeface="Consolas" panose="020B0609020204030204" pitchFamily="49" charset="0"/>
              </a:rPr>
              <a:t> </a:t>
            </a:r>
            <a:r>
              <a:rPr lang="pt-PT" sz="1400" dirty="0">
                <a:solidFill>
                  <a:srgbClr val="0000FF"/>
                </a:solidFill>
                <a:latin typeface="Consolas" panose="020B0609020204030204" pitchFamily="49" charset="0"/>
              </a:rPr>
              <a:t>as</a:t>
            </a:r>
            <a:r>
              <a:rPr lang="pt-PT" sz="1400" dirty="0">
                <a:solidFill>
                  <a:srgbClr val="000000"/>
                </a:solidFill>
                <a:latin typeface="Consolas" panose="020B0609020204030204" pitchFamily="49" charset="0"/>
              </a:rPr>
              <a:t> </a:t>
            </a:r>
            <a:r>
              <a:rPr lang="pt-PT" sz="1400" dirty="0">
                <a:solidFill>
                  <a:srgbClr val="0000FF"/>
                </a:solidFill>
                <a:latin typeface="Consolas" panose="020B0609020204030204" pitchFamily="49" charset="0"/>
              </a:rPr>
              <a:t>Decimal </a:t>
            </a:r>
            <a:r>
              <a:rPr lang="pt-PT" sz="1400" dirty="0">
                <a:solidFill>
                  <a:srgbClr val="808080"/>
                </a:solidFill>
                <a:latin typeface="Consolas" panose="020B0609020204030204" pitchFamily="49" charset="0"/>
              </a:rPr>
              <a:t>(</a:t>
            </a:r>
            <a:r>
              <a:rPr lang="pt-PT" sz="1400" dirty="0">
                <a:solidFill>
                  <a:srgbClr val="000000"/>
                </a:solidFill>
                <a:latin typeface="Consolas" panose="020B0609020204030204" pitchFamily="49" charset="0"/>
              </a:rPr>
              <a:t>10</a:t>
            </a:r>
            <a:r>
              <a:rPr lang="pt-PT" sz="1400" dirty="0">
                <a:solidFill>
                  <a:srgbClr val="808080"/>
                </a:solidFill>
                <a:latin typeface="Consolas" panose="020B0609020204030204" pitchFamily="49" charset="0"/>
              </a:rPr>
              <a:t>,</a:t>
            </a:r>
            <a:r>
              <a:rPr lang="pt-PT" sz="1400" dirty="0">
                <a:solidFill>
                  <a:srgbClr val="000000"/>
                </a:solidFill>
                <a:latin typeface="Consolas" panose="020B0609020204030204" pitchFamily="49" charset="0"/>
              </a:rPr>
              <a:t> 2</a:t>
            </a:r>
            <a:r>
              <a:rPr lang="pt-PT" sz="1400" dirty="0">
                <a:solidFill>
                  <a:srgbClr val="808080"/>
                </a:solidFill>
                <a:latin typeface="Consolas" panose="020B0609020204030204" pitchFamily="49" charset="0"/>
              </a:rPr>
              <a:t>))</a:t>
            </a:r>
            <a:r>
              <a:rPr lang="pt-PT" sz="1400" dirty="0">
                <a:solidFill>
                  <a:srgbClr val="000000"/>
                </a:solidFill>
                <a:latin typeface="Consolas" panose="020B0609020204030204" pitchFamily="49" charset="0"/>
              </a:rPr>
              <a:t> </a:t>
            </a:r>
            <a:r>
              <a:rPr lang="pt-PT" sz="1400" dirty="0">
                <a:solidFill>
                  <a:srgbClr val="0000FF"/>
                </a:solidFill>
                <a:latin typeface="Consolas" panose="020B0609020204030204" pitchFamily="49" charset="0"/>
              </a:rPr>
              <a:t>as</a:t>
            </a:r>
            <a:r>
              <a:rPr lang="pt-PT" sz="1400" dirty="0">
                <a:solidFill>
                  <a:srgbClr val="000000"/>
                </a:solidFill>
                <a:latin typeface="Consolas" panose="020B0609020204030204" pitchFamily="49" charset="0"/>
              </a:rPr>
              <a:t> </a:t>
            </a:r>
            <a:r>
              <a:rPr lang="pt-PT" sz="1400" dirty="0">
                <a:solidFill>
                  <a:srgbClr val="FF0000"/>
                </a:solidFill>
                <a:latin typeface="Consolas" panose="020B0609020204030204" pitchFamily="49" charset="0"/>
              </a:rPr>
              <a:t>'PCT'</a:t>
            </a:r>
            <a:endParaRPr lang="pt-PT" sz="1400" dirty="0">
              <a:solidFill>
                <a:srgbClr val="000000"/>
              </a:solidFill>
              <a:latin typeface="Consolas" panose="020B0609020204030204" pitchFamily="49" charset="0"/>
            </a:endParaRPr>
          </a:p>
          <a:p>
            <a:pPr marL="0" indent="0">
              <a:lnSpc>
                <a:spcPct val="100000"/>
              </a:lnSpc>
              <a:spcBef>
                <a:spcPts val="0"/>
              </a:spcBef>
              <a:buNone/>
            </a:pPr>
            <a:r>
              <a:rPr lang="pt-PT" sz="1400" dirty="0" err="1">
                <a:solidFill>
                  <a:srgbClr val="0000FF"/>
                </a:solidFill>
                <a:latin typeface="Consolas" panose="020B0609020204030204" pitchFamily="49" charset="0"/>
              </a:rPr>
              <a:t>From</a:t>
            </a:r>
            <a:r>
              <a:rPr lang="pt-PT" sz="1400" dirty="0">
                <a:solidFill>
                  <a:srgbClr val="000000"/>
                </a:solidFill>
                <a:latin typeface="Consolas" panose="020B0609020204030204" pitchFamily="49" charset="0"/>
              </a:rPr>
              <a:t> </a:t>
            </a:r>
            <a:r>
              <a:rPr lang="pt-PT" sz="1400" dirty="0" err="1">
                <a:solidFill>
                  <a:srgbClr val="000000"/>
                </a:solidFill>
                <a:latin typeface="Consolas" panose="020B0609020204030204" pitchFamily="49" charset="0"/>
              </a:rPr>
              <a:t>pizza_sales</a:t>
            </a:r>
            <a:endParaRPr lang="pt-PT" sz="1400" dirty="0">
              <a:solidFill>
                <a:srgbClr val="000000"/>
              </a:solidFill>
              <a:latin typeface="Consolas" panose="020B0609020204030204" pitchFamily="49" charset="0"/>
            </a:endParaRPr>
          </a:p>
          <a:p>
            <a:pPr marL="0" indent="0">
              <a:lnSpc>
                <a:spcPct val="100000"/>
              </a:lnSpc>
              <a:spcBef>
                <a:spcPts val="0"/>
              </a:spcBef>
              <a:buNone/>
            </a:pPr>
            <a:r>
              <a:rPr lang="pt-PT" sz="1400" dirty="0" err="1">
                <a:solidFill>
                  <a:srgbClr val="0000FF"/>
                </a:solidFill>
                <a:latin typeface="Consolas" panose="020B0609020204030204" pitchFamily="49" charset="0"/>
              </a:rPr>
              <a:t>Group</a:t>
            </a:r>
            <a:r>
              <a:rPr lang="pt-PT" sz="1400" dirty="0">
                <a:solidFill>
                  <a:srgbClr val="000000"/>
                </a:solidFill>
                <a:latin typeface="Consolas" panose="020B0609020204030204" pitchFamily="49" charset="0"/>
              </a:rPr>
              <a:t> </a:t>
            </a:r>
            <a:r>
              <a:rPr lang="pt-PT" sz="1400" dirty="0" err="1">
                <a:solidFill>
                  <a:srgbClr val="0000FF"/>
                </a:solidFill>
                <a:latin typeface="Consolas" panose="020B0609020204030204" pitchFamily="49" charset="0"/>
              </a:rPr>
              <a:t>by</a:t>
            </a:r>
            <a:r>
              <a:rPr lang="pt-PT" sz="1400" dirty="0">
                <a:solidFill>
                  <a:srgbClr val="000000"/>
                </a:solidFill>
                <a:latin typeface="Consolas" panose="020B0609020204030204" pitchFamily="49" charset="0"/>
              </a:rPr>
              <a:t> </a:t>
            </a:r>
            <a:r>
              <a:rPr lang="pt-PT" sz="1400" dirty="0" err="1">
                <a:solidFill>
                  <a:srgbClr val="000000"/>
                </a:solidFill>
                <a:latin typeface="Consolas" panose="020B0609020204030204" pitchFamily="49" charset="0"/>
              </a:rPr>
              <a:t>pizza_category</a:t>
            </a:r>
            <a:endParaRPr lang="pt-PT" sz="1400" dirty="0">
              <a:solidFill>
                <a:srgbClr val="000000"/>
              </a:solidFill>
              <a:latin typeface="Consolas" panose="020B0609020204030204" pitchFamily="49" charset="0"/>
            </a:endParaRPr>
          </a:p>
          <a:p>
            <a:pPr marL="0" indent="0">
              <a:lnSpc>
                <a:spcPct val="100000"/>
              </a:lnSpc>
              <a:spcBef>
                <a:spcPts val="0"/>
              </a:spcBef>
              <a:buNone/>
            </a:pPr>
            <a:r>
              <a:rPr lang="pt-PT" sz="1400" dirty="0" err="1">
                <a:solidFill>
                  <a:srgbClr val="0000FF"/>
                </a:solidFill>
                <a:latin typeface="Consolas" panose="020B0609020204030204" pitchFamily="49" charset="0"/>
              </a:rPr>
              <a:t>order</a:t>
            </a:r>
            <a:r>
              <a:rPr lang="pt-PT" sz="1400" dirty="0">
                <a:solidFill>
                  <a:srgbClr val="000000"/>
                </a:solidFill>
                <a:latin typeface="Consolas" panose="020B0609020204030204" pitchFamily="49" charset="0"/>
              </a:rPr>
              <a:t> </a:t>
            </a:r>
            <a:r>
              <a:rPr lang="pt-PT" sz="1400" dirty="0" err="1">
                <a:solidFill>
                  <a:srgbClr val="0000FF"/>
                </a:solidFill>
                <a:latin typeface="Consolas" panose="020B0609020204030204" pitchFamily="49" charset="0"/>
              </a:rPr>
              <a:t>by</a:t>
            </a:r>
            <a:r>
              <a:rPr lang="pt-PT" sz="1400" dirty="0">
                <a:solidFill>
                  <a:srgbClr val="000000"/>
                </a:solidFill>
                <a:latin typeface="Consolas" panose="020B0609020204030204" pitchFamily="49" charset="0"/>
              </a:rPr>
              <a:t> </a:t>
            </a:r>
            <a:r>
              <a:rPr lang="pt-PT" sz="1400" dirty="0">
                <a:solidFill>
                  <a:srgbClr val="FF0000"/>
                </a:solidFill>
                <a:latin typeface="Consolas" panose="020B0609020204030204" pitchFamily="49" charset="0"/>
              </a:rPr>
              <a:t>'PCT'</a:t>
            </a:r>
            <a:r>
              <a:rPr lang="pt-PT" sz="1400" dirty="0">
                <a:solidFill>
                  <a:srgbClr val="000000"/>
                </a:solidFill>
                <a:latin typeface="Consolas" panose="020B0609020204030204" pitchFamily="49" charset="0"/>
              </a:rPr>
              <a:t> </a:t>
            </a:r>
            <a:r>
              <a:rPr lang="pt-PT" sz="1400" dirty="0" err="1">
                <a:solidFill>
                  <a:srgbClr val="0000FF"/>
                </a:solidFill>
                <a:latin typeface="Consolas" panose="020B0609020204030204" pitchFamily="49" charset="0"/>
              </a:rPr>
              <a:t>desc</a:t>
            </a:r>
            <a:endParaRPr lang="pt-PT" sz="1400" dirty="0">
              <a:solidFill>
                <a:srgbClr val="0000FF"/>
              </a:solidFill>
              <a:latin typeface="Consolas" panose="020B0609020204030204" pitchFamily="49" charset="0"/>
            </a:endParaRPr>
          </a:p>
          <a:p>
            <a:pPr marL="0" indent="0">
              <a:lnSpc>
                <a:spcPct val="100000"/>
              </a:lnSpc>
              <a:spcBef>
                <a:spcPts val="0"/>
              </a:spcBef>
              <a:buNone/>
            </a:pPr>
            <a:endParaRPr lang="pt-PT" sz="1400" dirty="0">
              <a:solidFill>
                <a:srgbClr val="0000FF"/>
              </a:solidFill>
              <a:latin typeface="Consolas" panose="020B0609020204030204" pitchFamily="49" charset="0"/>
            </a:endParaRPr>
          </a:p>
          <a:p>
            <a:pPr marL="0" indent="0">
              <a:lnSpc>
                <a:spcPct val="100000"/>
              </a:lnSpc>
              <a:spcBef>
                <a:spcPts val="0"/>
              </a:spcBef>
              <a:buNone/>
            </a:pPr>
            <a:endParaRPr lang="pt-PT" sz="1400" dirty="0">
              <a:solidFill>
                <a:srgbClr val="0000FF"/>
              </a:solidFill>
              <a:latin typeface="Consolas" panose="020B0609020204030204" pitchFamily="49" charset="0"/>
            </a:endParaRPr>
          </a:p>
          <a:p>
            <a:pPr marL="0" indent="0">
              <a:lnSpc>
                <a:spcPct val="100000"/>
              </a:lnSpc>
              <a:spcBef>
                <a:spcPts val="0"/>
              </a:spcBef>
              <a:buNone/>
            </a:pPr>
            <a:r>
              <a:rPr lang="en-US" sz="1400" b="1" i="0" baseline="0" dirty="0">
                <a:solidFill>
                  <a:srgbClr val="374151"/>
                </a:solidFill>
                <a:effectLst/>
                <a:latin typeface="Söhne"/>
              </a:rPr>
              <a:t>Percentage of Revenue Contribution:</a:t>
            </a:r>
            <a:endParaRPr lang="pt-PT" sz="1400" dirty="0">
              <a:solidFill>
                <a:srgbClr val="0000FF"/>
              </a:solidFill>
              <a:latin typeface="Consolas" panose="020B0609020204030204" pitchFamily="49" charset="0"/>
            </a:endParaRPr>
          </a:p>
          <a:p>
            <a:pPr marL="0" indent="0">
              <a:lnSpc>
                <a:spcPct val="100000"/>
              </a:lnSpc>
              <a:spcBef>
                <a:spcPts val="0"/>
              </a:spcBef>
              <a:buNone/>
            </a:pPr>
            <a:r>
              <a:rPr lang="pt-PT" sz="1400" dirty="0" err="1">
                <a:solidFill>
                  <a:srgbClr val="0000FF"/>
                </a:solidFill>
                <a:latin typeface="Consolas" panose="020B0609020204030204" pitchFamily="49" charset="0"/>
              </a:rPr>
              <a:t>select</a:t>
            </a:r>
            <a:endParaRPr lang="pt-PT" sz="1400" dirty="0">
              <a:solidFill>
                <a:srgbClr val="000000"/>
              </a:solidFill>
              <a:latin typeface="Consolas" panose="020B0609020204030204" pitchFamily="49" charset="0"/>
            </a:endParaRPr>
          </a:p>
          <a:p>
            <a:pPr marL="0" indent="0">
              <a:lnSpc>
                <a:spcPct val="100000"/>
              </a:lnSpc>
              <a:spcBef>
                <a:spcPts val="0"/>
              </a:spcBef>
              <a:buNone/>
            </a:pPr>
            <a:r>
              <a:rPr lang="pt-PT" sz="1400" dirty="0" err="1">
                <a:solidFill>
                  <a:srgbClr val="000000"/>
                </a:solidFill>
                <a:latin typeface="Consolas" panose="020B0609020204030204" pitchFamily="49" charset="0"/>
              </a:rPr>
              <a:t>pizza_category</a:t>
            </a:r>
            <a:r>
              <a:rPr lang="pt-PT" sz="1400" dirty="0">
                <a:solidFill>
                  <a:srgbClr val="000000"/>
                </a:solidFill>
                <a:latin typeface="Consolas" panose="020B0609020204030204" pitchFamily="49" charset="0"/>
              </a:rPr>
              <a:t> </a:t>
            </a:r>
            <a:r>
              <a:rPr lang="pt-PT" sz="1400" dirty="0">
                <a:solidFill>
                  <a:srgbClr val="0000FF"/>
                </a:solidFill>
                <a:latin typeface="Consolas" panose="020B0609020204030204" pitchFamily="49" charset="0"/>
              </a:rPr>
              <a:t>as</a:t>
            </a:r>
            <a:r>
              <a:rPr lang="pt-PT" sz="1400" dirty="0">
                <a:solidFill>
                  <a:srgbClr val="000000"/>
                </a:solidFill>
                <a:latin typeface="Consolas" panose="020B0609020204030204" pitchFamily="49" charset="0"/>
              </a:rPr>
              <a:t> </a:t>
            </a:r>
            <a:r>
              <a:rPr lang="pt-PT" sz="1400" dirty="0">
                <a:solidFill>
                  <a:srgbClr val="FF0000"/>
                </a:solidFill>
                <a:latin typeface="Consolas" panose="020B0609020204030204" pitchFamily="49" charset="0"/>
              </a:rPr>
              <a:t>'Pizza </a:t>
            </a:r>
            <a:r>
              <a:rPr lang="pt-PT" sz="1400" dirty="0" err="1">
                <a:solidFill>
                  <a:srgbClr val="FF0000"/>
                </a:solidFill>
                <a:latin typeface="Consolas" panose="020B0609020204030204" pitchFamily="49" charset="0"/>
              </a:rPr>
              <a:t>Type</a:t>
            </a:r>
            <a:r>
              <a:rPr lang="pt-PT" sz="1400" dirty="0">
                <a:solidFill>
                  <a:srgbClr val="FF0000"/>
                </a:solidFill>
                <a:latin typeface="Consolas" panose="020B0609020204030204" pitchFamily="49" charset="0"/>
              </a:rPr>
              <a:t>'</a:t>
            </a:r>
            <a:r>
              <a:rPr lang="pt-PT" sz="1400" dirty="0">
                <a:solidFill>
                  <a:srgbClr val="808080"/>
                </a:solidFill>
                <a:latin typeface="Consolas" panose="020B0609020204030204" pitchFamily="49" charset="0"/>
              </a:rPr>
              <a:t>,</a:t>
            </a:r>
            <a:endParaRPr lang="pt-PT" sz="1400" dirty="0">
              <a:solidFill>
                <a:srgbClr val="000000"/>
              </a:solidFill>
              <a:latin typeface="Consolas" panose="020B0609020204030204" pitchFamily="49" charset="0"/>
            </a:endParaRPr>
          </a:p>
          <a:p>
            <a:pPr marL="0" indent="0">
              <a:lnSpc>
                <a:spcPct val="100000"/>
              </a:lnSpc>
              <a:spcBef>
                <a:spcPts val="0"/>
              </a:spcBef>
              <a:buNone/>
            </a:pPr>
            <a:r>
              <a:rPr lang="pt-PT" sz="1400" dirty="0">
                <a:solidFill>
                  <a:srgbClr val="FF00FF"/>
                </a:solidFill>
                <a:latin typeface="Consolas" panose="020B0609020204030204" pitchFamily="49" charset="0"/>
              </a:rPr>
              <a:t>cast</a:t>
            </a:r>
            <a:r>
              <a:rPr lang="pt-PT" sz="1400" dirty="0">
                <a:solidFill>
                  <a:srgbClr val="808080"/>
                </a:solidFill>
                <a:latin typeface="Consolas" panose="020B0609020204030204" pitchFamily="49" charset="0"/>
              </a:rPr>
              <a:t>(</a:t>
            </a:r>
            <a:r>
              <a:rPr lang="pt-PT" sz="1400" dirty="0">
                <a:solidFill>
                  <a:srgbClr val="FF00FF"/>
                </a:solidFill>
                <a:latin typeface="Consolas" panose="020B0609020204030204" pitchFamily="49" charset="0"/>
              </a:rPr>
              <a:t>sum</a:t>
            </a:r>
            <a:r>
              <a:rPr lang="pt-PT" sz="1400" dirty="0">
                <a:solidFill>
                  <a:srgbClr val="808080"/>
                </a:solidFill>
                <a:latin typeface="Consolas" panose="020B0609020204030204" pitchFamily="49" charset="0"/>
              </a:rPr>
              <a:t>(</a:t>
            </a:r>
            <a:r>
              <a:rPr lang="pt-PT" sz="1400" dirty="0" err="1">
                <a:solidFill>
                  <a:srgbClr val="000000"/>
                </a:solidFill>
                <a:latin typeface="Consolas" panose="020B0609020204030204" pitchFamily="49" charset="0"/>
              </a:rPr>
              <a:t>total_price</a:t>
            </a:r>
            <a:r>
              <a:rPr lang="pt-PT" sz="1400" dirty="0">
                <a:solidFill>
                  <a:srgbClr val="808080"/>
                </a:solidFill>
                <a:latin typeface="Consolas" panose="020B0609020204030204" pitchFamily="49" charset="0"/>
              </a:rPr>
              <a:t>)</a:t>
            </a:r>
            <a:r>
              <a:rPr lang="pt-PT" sz="1400" dirty="0">
                <a:solidFill>
                  <a:srgbClr val="000000"/>
                </a:solidFill>
                <a:latin typeface="Consolas" panose="020B0609020204030204" pitchFamily="49" charset="0"/>
              </a:rPr>
              <a:t> </a:t>
            </a:r>
            <a:r>
              <a:rPr lang="pt-PT" sz="1400" dirty="0">
                <a:solidFill>
                  <a:srgbClr val="0000FF"/>
                </a:solidFill>
                <a:latin typeface="Consolas" panose="020B0609020204030204" pitchFamily="49" charset="0"/>
              </a:rPr>
              <a:t>as</a:t>
            </a:r>
            <a:r>
              <a:rPr lang="pt-PT" sz="1400" dirty="0">
                <a:solidFill>
                  <a:srgbClr val="000000"/>
                </a:solidFill>
                <a:latin typeface="Consolas" panose="020B0609020204030204" pitchFamily="49" charset="0"/>
              </a:rPr>
              <a:t> </a:t>
            </a:r>
            <a:r>
              <a:rPr lang="pt-PT" sz="1400" dirty="0">
                <a:solidFill>
                  <a:srgbClr val="0000FF"/>
                </a:solidFill>
                <a:latin typeface="Consolas" panose="020B0609020204030204" pitchFamily="49" charset="0"/>
              </a:rPr>
              <a:t>decimal </a:t>
            </a:r>
            <a:r>
              <a:rPr lang="pt-PT" sz="1400" dirty="0">
                <a:solidFill>
                  <a:srgbClr val="808080"/>
                </a:solidFill>
                <a:latin typeface="Consolas" panose="020B0609020204030204" pitchFamily="49" charset="0"/>
              </a:rPr>
              <a:t>(</a:t>
            </a:r>
            <a:r>
              <a:rPr lang="pt-PT" sz="1400" dirty="0">
                <a:solidFill>
                  <a:srgbClr val="000000"/>
                </a:solidFill>
                <a:latin typeface="Consolas" panose="020B0609020204030204" pitchFamily="49" charset="0"/>
              </a:rPr>
              <a:t>10</a:t>
            </a:r>
            <a:r>
              <a:rPr lang="pt-PT" sz="1400" dirty="0">
                <a:solidFill>
                  <a:srgbClr val="808080"/>
                </a:solidFill>
                <a:latin typeface="Consolas" panose="020B0609020204030204" pitchFamily="49" charset="0"/>
              </a:rPr>
              <a:t>,</a:t>
            </a:r>
            <a:r>
              <a:rPr lang="pt-PT" sz="1400" dirty="0">
                <a:solidFill>
                  <a:srgbClr val="000000"/>
                </a:solidFill>
                <a:latin typeface="Consolas" panose="020B0609020204030204" pitchFamily="49" charset="0"/>
              </a:rPr>
              <a:t>2</a:t>
            </a:r>
            <a:r>
              <a:rPr lang="pt-PT" sz="1400" dirty="0">
                <a:solidFill>
                  <a:srgbClr val="808080"/>
                </a:solidFill>
                <a:latin typeface="Consolas" panose="020B0609020204030204" pitchFamily="49" charset="0"/>
              </a:rPr>
              <a:t>))</a:t>
            </a:r>
            <a:r>
              <a:rPr lang="pt-PT" sz="1400" dirty="0">
                <a:solidFill>
                  <a:srgbClr val="000000"/>
                </a:solidFill>
                <a:latin typeface="Consolas" panose="020B0609020204030204" pitchFamily="49" charset="0"/>
              </a:rPr>
              <a:t> </a:t>
            </a:r>
            <a:r>
              <a:rPr lang="pt-PT" sz="1400" dirty="0">
                <a:solidFill>
                  <a:srgbClr val="0000FF"/>
                </a:solidFill>
                <a:latin typeface="Consolas" panose="020B0609020204030204" pitchFamily="49" charset="0"/>
              </a:rPr>
              <a:t>as</a:t>
            </a:r>
            <a:r>
              <a:rPr lang="pt-PT" sz="1400" dirty="0">
                <a:solidFill>
                  <a:srgbClr val="000000"/>
                </a:solidFill>
                <a:latin typeface="Consolas" panose="020B0609020204030204" pitchFamily="49" charset="0"/>
              </a:rPr>
              <a:t> </a:t>
            </a:r>
            <a:r>
              <a:rPr lang="pt-PT" sz="1400" dirty="0">
                <a:solidFill>
                  <a:srgbClr val="FF0000"/>
                </a:solidFill>
                <a:latin typeface="Consolas" panose="020B0609020204030204" pitchFamily="49" charset="0"/>
              </a:rPr>
              <a:t>'Total Sales'</a:t>
            </a:r>
            <a:r>
              <a:rPr lang="pt-PT" sz="1400" dirty="0">
                <a:solidFill>
                  <a:srgbClr val="808080"/>
                </a:solidFill>
                <a:latin typeface="Consolas" panose="020B0609020204030204" pitchFamily="49" charset="0"/>
              </a:rPr>
              <a:t>,</a:t>
            </a:r>
            <a:endParaRPr lang="pt-PT" sz="1400" dirty="0">
              <a:solidFill>
                <a:srgbClr val="000000"/>
              </a:solidFill>
              <a:latin typeface="Consolas" panose="020B0609020204030204" pitchFamily="49" charset="0"/>
            </a:endParaRPr>
          </a:p>
          <a:p>
            <a:pPr marL="0" indent="0">
              <a:lnSpc>
                <a:spcPct val="100000"/>
              </a:lnSpc>
              <a:spcBef>
                <a:spcPts val="0"/>
              </a:spcBef>
              <a:buNone/>
            </a:pPr>
            <a:r>
              <a:rPr lang="en-US" sz="1400" dirty="0">
                <a:solidFill>
                  <a:srgbClr val="FF00FF"/>
                </a:solidFill>
                <a:latin typeface="Consolas" panose="020B0609020204030204" pitchFamily="49" charset="0"/>
              </a:rPr>
              <a:t>cast</a:t>
            </a:r>
            <a:r>
              <a:rPr lang="en-US" sz="1400" dirty="0">
                <a:solidFill>
                  <a:srgbClr val="808080"/>
                </a:solidFill>
                <a:latin typeface="Consolas" panose="020B0609020204030204" pitchFamily="49" charset="0"/>
              </a:rPr>
              <a:t>(</a:t>
            </a:r>
            <a:r>
              <a:rPr lang="en-US" sz="1400" dirty="0">
                <a:solidFill>
                  <a:srgbClr val="FF00FF"/>
                </a:solidFill>
                <a:latin typeface="Consolas" panose="020B0609020204030204" pitchFamily="49" charset="0"/>
              </a:rPr>
              <a:t>sum</a:t>
            </a:r>
            <a:r>
              <a:rPr lang="en-US" sz="1400" dirty="0">
                <a:solidFill>
                  <a:srgbClr val="808080"/>
                </a:solidFill>
                <a:latin typeface="Consolas" panose="020B0609020204030204" pitchFamily="49" charset="0"/>
              </a:rPr>
              <a:t>(</a:t>
            </a:r>
            <a:r>
              <a:rPr lang="en-US" sz="1400" dirty="0" err="1">
                <a:solidFill>
                  <a:srgbClr val="000000"/>
                </a:solidFill>
                <a:latin typeface="Consolas" panose="020B0609020204030204" pitchFamily="49" charset="0"/>
              </a:rPr>
              <a:t>total_price</a:t>
            </a:r>
            <a:r>
              <a:rPr lang="en-US" sz="1400" dirty="0">
                <a:solidFill>
                  <a:srgbClr val="808080"/>
                </a:solidFill>
                <a:latin typeface="Consolas" panose="020B0609020204030204" pitchFamily="49" charset="0"/>
              </a:rPr>
              <a:t>)*</a:t>
            </a:r>
            <a:r>
              <a:rPr lang="en-US" sz="1400" dirty="0">
                <a:solidFill>
                  <a:srgbClr val="000000"/>
                </a:solidFill>
                <a:latin typeface="Consolas" panose="020B0609020204030204" pitchFamily="49" charset="0"/>
              </a:rPr>
              <a:t>100</a:t>
            </a:r>
            <a:r>
              <a:rPr lang="en-US" sz="1400" dirty="0">
                <a:solidFill>
                  <a:srgbClr val="808080"/>
                </a:solidFill>
                <a:latin typeface="Consolas" panose="020B0609020204030204" pitchFamily="49" charset="0"/>
              </a:rPr>
              <a:t>/(</a:t>
            </a:r>
            <a:r>
              <a:rPr lang="en-US" sz="1400" dirty="0">
                <a:solidFill>
                  <a:srgbClr val="0000FF"/>
                </a:solidFill>
                <a:latin typeface="Consolas" panose="020B0609020204030204" pitchFamily="49" charset="0"/>
              </a:rPr>
              <a:t>select</a:t>
            </a:r>
            <a:r>
              <a:rPr lang="en-US" sz="1400" dirty="0">
                <a:solidFill>
                  <a:srgbClr val="000000"/>
                </a:solidFill>
                <a:latin typeface="Consolas" panose="020B0609020204030204" pitchFamily="49" charset="0"/>
              </a:rPr>
              <a:t> </a:t>
            </a:r>
            <a:r>
              <a:rPr lang="en-US" sz="1400" dirty="0">
                <a:solidFill>
                  <a:srgbClr val="FF00FF"/>
                </a:solidFill>
                <a:latin typeface="Consolas" panose="020B0609020204030204" pitchFamily="49" charset="0"/>
              </a:rPr>
              <a:t>sum</a:t>
            </a:r>
            <a:r>
              <a:rPr lang="en-US" sz="1400" dirty="0">
                <a:solidFill>
                  <a:srgbClr val="808080"/>
                </a:solidFill>
                <a:latin typeface="Consolas" panose="020B0609020204030204" pitchFamily="49" charset="0"/>
              </a:rPr>
              <a:t>(</a:t>
            </a:r>
            <a:r>
              <a:rPr lang="en-US" sz="1400" dirty="0" err="1">
                <a:solidFill>
                  <a:srgbClr val="000000"/>
                </a:solidFill>
                <a:latin typeface="Consolas" panose="020B0609020204030204" pitchFamily="49" charset="0"/>
              </a:rPr>
              <a:t>total_price</a:t>
            </a:r>
            <a:r>
              <a:rPr lang="en-US" sz="1400" dirty="0">
                <a:solidFill>
                  <a:srgbClr val="808080"/>
                </a:solidFill>
                <a:latin typeface="Consolas" panose="020B0609020204030204" pitchFamily="49" charset="0"/>
              </a:rPr>
              <a:t>)</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from</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pizza_sales</a:t>
            </a:r>
            <a:r>
              <a:rPr lang="en-US" sz="1400" dirty="0">
                <a:solidFill>
                  <a:srgbClr val="808080"/>
                </a:solidFill>
                <a:latin typeface="Consolas" panose="020B0609020204030204" pitchFamily="49" charset="0"/>
              </a:rPr>
              <a:t>)</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as</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decimal </a:t>
            </a:r>
            <a:r>
              <a:rPr lang="en-US" sz="1400" dirty="0">
                <a:solidFill>
                  <a:srgbClr val="808080"/>
                </a:solidFill>
                <a:latin typeface="Consolas" panose="020B0609020204030204" pitchFamily="49" charset="0"/>
              </a:rPr>
              <a:t>(</a:t>
            </a:r>
            <a:r>
              <a:rPr lang="en-US" sz="1400" dirty="0">
                <a:solidFill>
                  <a:srgbClr val="000000"/>
                </a:solidFill>
                <a:latin typeface="Consolas" panose="020B0609020204030204" pitchFamily="49" charset="0"/>
              </a:rPr>
              <a:t>10</a:t>
            </a:r>
            <a:r>
              <a:rPr lang="en-US" sz="1400" dirty="0">
                <a:solidFill>
                  <a:srgbClr val="808080"/>
                </a:solidFill>
                <a:latin typeface="Consolas" panose="020B0609020204030204" pitchFamily="49" charset="0"/>
              </a:rPr>
              <a:t>,</a:t>
            </a:r>
            <a:r>
              <a:rPr lang="en-US" sz="1400" dirty="0">
                <a:solidFill>
                  <a:srgbClr val="000000"/>
                </a:solidFill>
                <a:latin typeface="Consolas" panose="020B0609020204030204" pitchFamily="49" charset="0"/>
              </a:rPr>
              <a:t> 2</a:t>
            </a:r>
            <a:r>
              <a:rPr lang="en-US" sz="1400" dirty="0">
                <a:solidFill>
                  <a:srgbClr val="808080"/>
                </a:solidFill>
                <a:latin typeface="Consolas" panose="020B0609020204030204" pitchFamily="49" charset="0"/>
              </a:rPr>
              <a:t>))</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as</a:t>
            </a:r>
            <a:r>
              <a:rPr lang="en-US" sz="1400" dirty="0">
                <a:solidFill>
                  <a:srgbClr val="000000"/>
                </a:solidFill>
                <a:latin typeface="Consolas" panose="020B0609020204030204" pitchFamily="49" charset="0"/>
              </a:rPr>
              <a:t> </a:t>
            </a:r>
            <a:r>
              <a:rPr lang="en-US" sz="1400" dirty="0">
                <a:solidFill>
                  <a:srgbClr val="FF0000"/>
                </a:solidFill>
                <a:latin typeface="Consolas" panose="020B0609020204030204" pitchFamily="49" charset="0"/>
              </a:rPr>
              <a:t>'PCT of Sales'</a:t>
            </a:r>
            <a:endParaRPr lang="en-US" sz="1400" dirty="0">
              <a:solidFill>
                <a:srgbClr val="000000"/>
              </a:solidFill>
              <a:latin typeface="Consolas" panose="020B0609020204030204" pitchFamily="49" charset="0"/>
            </a:endParaRPr>
          </a:p>
          <a:p>
            <a:pPr marL="0" indent="0">
              <a:lnSpc>
                <a:spcPct val="100000"/>
              </a:lnSpc>
              <a:spcBef>
                <a:spcPts val="0"/>
              </a:spcBef>
              <a:buNone/>
            </a:pPr>
            <a:r>
              <a:rPr lang="pt-PT" sz="1400" dirty="0" err="1">
                <a:solidFill>
                  <a:srgbClr val="0000FF"/>
                </a:solidFill>
                <a:latin typeface="Consolas" panose="020B0609020204030204" pitchFamily="49" charset="0"/>
              </a:rPr>
              <a:t>from</a:t>
            </a:r>
            <a:r>
              <a:rPr lang="pt-PT" sz="1400" dirty="0">
                <a:solidFill>
                  <a:srgbClr val="000000"/>
                </a:solidFill>
                <a:latin typeface="Consolas" panose="020B0609020204030204" pitchFamily="49" charset="0"/>
              </a:rPr>
              <a:t> </a:t>
            </a:r>
            <a:r>
              <a:rPr lang="pt-PT" sz="1400" dirty="0" err="1">
                <a:solidFill>
                  <a:srgbClr val="000000"/>
                </a:solidFill>
                <a:latin typeface="Consolas" panose="020B0609020204030204" pitchFamily="49" charset="0"/>
              </a:rPr>
              <a:t>pizza_sales</a:t>
            </a:r>
            <a:endParaRPr lang="pt-PT" sz="1400" dirty="0">
              <a:solidFill>
                <a:srgbClr val="000000"/>
              </a:solidFill>
              <a:latin typeface="Consolas" panose="020B0609020204030204" pitchFamily="49" charset="0"/>
            </a:endParaRPr>
          </a:p>
          <a:p>
            <a:pPr marL="0" indent="0">
              <a:lnSpc>
                <a:spcPct val="100000"/>
              </a:lnSpc>
              <a:spcBef>
                <a:spcPts val="0"/>
              </a:spcBef>
              <a:buNone/>
            </a:pPr>
            <a:r>
              <a:rPr lang="pt-PT" sz="1400" dirty="0" err="1">
                <a:solidFill>
                  <a:srgbClr val="0000FF"/>
                </a:solidFill>
                <a:latin typeface="Consolas" panose="020B0609020204030204" pitchFamily="49" charset="0"/>
              </a:rPr>
              <a:t>group</a:t>
            </a:r>
            <a:r>
              <a:rPr lang="pt-PT" sz="1400" dirty="0">
                <a:solidFill>
                  <a:srgbClr val="000000"/>
                </a:solidFill>
                <a:latin typeface="Consolas" panose="020B0609020204030204" pitchFamily="49" charset="0"/>
              </a:rPr>
              <a:t> </a:t>
            </a:r>
            <a:r>
              <a:rPr lang="pt-PT" sz="1400" dirty="0" err="1">
                <a:solidFill>
                  <a:srgbClr val="0000FF"/>
                </a:solidFill>
                <a:latin typeface="Consolas" panose="020B0609020204030204" pitchFamily="49" charset="0"/>
              </a:rPr>
              <a:t>by</a:t>
            </a:r>
            <a:r>
              <a:rPr lang="pt-PT" sz="1400" dirty="0">
                <a:solidFill>
                  <a:srgbClr val="000000"/>
                </a:solidFill>
                <a:latin typeface="Consolas" panose="020B0609020204030204" pitchFamily="49" charset="0"/>
              </a:rPr>
              <a:t> </a:t>
            </a:r>
            <a:r>
              <a:rPr lang="pt-PT" sz="1400" dirty="0" err="1">
                <a:solidFill>
                  <a:srgbClr val="000000"/>
                </a:solidFill>
                <a:latin typeface="Consolas" panose="020B0609020204030204" pitchFamily="49" charset="0"/>
              </a:rPr>
              <a:t>pizza_category</a:t>
            </a:r>
            <a:endParaRPr lang="pt-PT" sz="1400" dirty="0">
              <a:solidFill>
                <a:srgbClr val="000000"/>
              </a:solidFill>
              <a:latin typeface="Consolas" panose="020B0609020204030204" pitchFamily="49" charset="0"/>
            </a:endParaRPr>
          </a:p>
          <a:p>
            <a:pPr marL="0" indent="0">
              <a:lnSpc>
                <a:spcPct val="100000"/>
              </a:lnSpc>
              <a:spcBef>
                <a:spcPts val="0"/>
              </a:spcBef>
              <a:buNone/>
            </a:pPr>
            <a:r>
              <a:rPr lang="en-US" sz="1400" dirty="0">
                <a:solidFill>
                  <a:srgbClr val="0000FF"/>
                </a:solidFill>
                <a:latin typeface="Consolas" panose="020B0609020204030204" pitchFamily="49" charset="0"/>
              </a:rPr>
              <a:t>order</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by</a:t>
            </a:r>
            <a:r>
              <a:rPr lang="en-US" sz="1400" dirty="0">
                <a:solidFill>
                  <a:srgbClr val="000000"/>
                </a:solidFill>
                <a:latin typeface="Consolas" panose="020B0609020204030204" pitchFamily="49" charset="0"/>
              </a:rPr>
              <a:t> </a:t>
            </a:r>
            <a:r>
              <a:rPr lang="en-US" sz="1400" dirty="0">
                <a:solidFill>
                  <a:srgbClr val="FF0000"/>
                </a:solidFill>
                <a:latin typeface="Consolas" panose="020B0609020204030204" pitchFamily="49" charset="0"/>
              </a:rPr>
              <a:t>'PCT of Sales'</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desc</a:t>
            </a:r>
            <a:endParaRPr lang="en-150" sz="1400" dirty="0">
              <a:solidFill>
                <a:srgbClr val="000000"/>
              </a:solidFill>
              <a:latin typeface="Consolas" panose="020B0609020204030204" pitchFamily="49" charset="0"/>
            </a:endParaRPr>
          </a:p>
        </p:txBody>
      </p:sp>
      <p:pic>
        <p:nvPicPr>
          <p:cNvPr id="7" name="Picture 6">
            <a:extLst>
              <a:ext uri="{FF2B5EF4-FFF2-40B4-BE49-F238E27FC236}">
                <a16:creationId xmlns:a16="http://schemas.microsoft.com/office/drawing/2014/main" id="{96F51A61-96DD-3D98-89B5-1012FF0E15CE}"/>
              </a:ext>
            </a:extLst>
          </p:cNvPr>
          <p:cNvPicPr>
            <a:picLocks noChangeAspect="1"/>
          </p:cNvPicPr>
          <p:nvPr/>
        </p:nvPicPr>
        <p:blipFill>
          <a:blip r:embed="rId3"/>
          <a:stretch>
            <a:fillRect/>
          </a:stretch>
        </p:blipFill>
        <p:spPr>
          <a:xfrm>
            <a:off x="7233397" y="2489947"/>
            <a:ext cx="3537698" cy="1449876"/>
          </a:xfrm>
          <a:prstGeom prst="rect">
            <a:avLst/>
          </a:prstGeom>
        </p:spPr>
      </p:pic>
      <p:pic>
        <p:nvPicPr>
          <p:cNvPr id="10" name="Picture 9">
            <a:extLst>
              <a:ext uri="{FF2B5EF4-FFF2-40B4-BE49-F238E27FC236}">
                <a16:creationId xmlns:a16="http://schemas.microsoft.com/office/drawing/2014/main" id="{FB3A6F85-4EF4-FF39-A3F6-C98AD8D9F95D}"/>
              </a:ext>
            </a:extLst>
          </p:cNvPr>
          <p:cNvPicPr>
            <a:picLocks noChangeAspect="1"/>
          </p:cNvPicPr>
          <p:nvPr/>
        </p:nvPicPr>
        <p:blipFill>
          <a:blip r:embed="rId4"/>
          <a:stretch>
            <a:fillRect/>
          </a:stretch>
        </p:blipFill>
        <p:spPr>
          <a:xfrm>
            <a:off x="7233397" y="4681538"/>
            <a:ext cx="3940108" cy="1528762"/>
          </a:xfrm>
          <a:prstGeom prst="rect">
            <a:avLst/>
          </a:prstGeom>
        </p:spPr>
      </p:pic>
    </p:spTree>
    <p:extLst>
      <p:ext uri="{BB962C8B-B14F-4D97-AF65-F5344CB8AC3E}">
        <p14:creationId xmlns:p14="http://schemas.microsoft.com/office/powerpoint/2010/main" val="41829186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057CDE-ADC6-46EE-18E6-DA5007FF2F47}"/>
              </a:ext>
            </a:extLst>
          </p:cNvPr>
          <p:cNvSpPr>
            <a:spLocks noGrp="1"/>
          </p:cNvSpPr>
          <p:nvPr>
            <p:ph type="title"/>
          </p:nvPr>
        </p:nvSpPr>
        <p:spPr>
          <a:xfrm>
            <a:off x="432000" y="647700"/>
            <a:ext cx="11340000" cy="700114"/>
          </a:xfrm>
          <a:prstGeom prst="rect">
            <a:avLst/>
          </a:prstGeom>
        </p:spPr>
        <p:txBody>
          <a:bodyPr/>
          <a:lstStyle/>
          <a:p>
            <a:r>
              <a:rPr lang="en-US" sz="4800" dirty="0"/>
              <a:t>Percentage by Pizza Category </a:t>
            </a:r>
            <a:br>
              <a:rPr lang="en-US" sz="4800" dirty="0"/>
            </a:br>
            <a:r>
              <a:rPr lang="en-US" dirty="0"/>
              <a:t>with Filtering by Month (for January)</a:t>
            </a:r>
            <a:endParaRPr lang="en-150" sz="4800" dirty="0"/>
          </a:p>
        </p:txBody>
      </p:sp>
      <p:sp>
        <p:nvSpPr>
          <p:cNvPr id="9" name="Text Placeholder 7">
            <a:extLst>
              <a:ext uri="{FF2B5EF4-FFF2-40B4-BE49-F238E27FC236}">
                <a16:creationId xmlns:a16="http://schemas.microsoft.com/office/drawing/2014/main" id="{E575A0E7-66C5-1A04-148C-6138BF2C26E9}"/>
              </a:ext>
            </a:extLst>
          </p:cNvPr>
          <p:cNvSpPr txBox="1">
            <a:spLocks/>
          </p:cNvSpPr>
          <p:nvPr/>
        </p:nvSpPr>
        <p:spPr>
          <a:xfrm>
            <a:off x="432000" y="1347814"/>
            <a:ext cx="10823022" cy="4257649"/>
          </a:xfrm>
          <a:prstGeom prst="rect">
            <a:avLst/>
          </a:prstGeom>
        </p:spPr>
        <p:txBody>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endParaRPr lang="pt-PT" sz="1800" dirty="0">
              <a:solidFill>
                <a:srgbClr val="0000FF"/>
              </a:solidFill>
              <a:latin typeface="Consolas" panose="020B0609020204030204" pitchFamily="49" charset="0"/>
            </a:endParaRPr>
          </a:p>
          <a:p>
            <a:pPr marL="0" indent="0">
              <a:lnSpc>
                <a:spcPct val="100000"/>
              </a:lnSpc>
              <a:spcBef>
                <a:spcPts val="0"/>
              </a:spcBef>
              <a:buNone/>
            </a:pPr>
            <a:endParaRPr lang="pt-PT" dirty="0">
              <a:solidFill>
                <a:srgbClr val="0000FF"/>
              </a:solidFill>
              <a:latin typeface="Consolas" panose="020B0609020204030204" pitchFamily="49" charset="0"/>
            </a:endParaRPr>
          </a:p>
          <a:p>
            <a:pPr marL="0" indent="0">
              <a:lnSpc>
                <a:spcPct val="100000"/>
              </a:lnSpc>
              <a:spcBef>
                <a:spcPts val="0"/>
              </a:spcBef>
              <a:buNone/>
            </a:pPr>
            <a:endParaRPr lang="pt-PT" sz="1800" dirty="0">
              <a:solidFill>
                <a:srgbClr val="0000FF"/>
              </a:solidFill>
              <a:latin typeface="Consolas" panose="020B0609020204030204" pitchFamily="49" charset="0"/>
            </a:endParaRPr>
          </a:p>
          <a:p>
            <a:pPr marL="0" indent="0">
              <a:lnSpc>
                <a:spcPct val="100000"/>
              </a:lnSpc>
              <a:spcBef>
                <a:spcPts val="0"/>
              </a:spcBef>
              <a:buNone/>
            </a:pPr>
            <a:r>
              <a:rPr lang="pt-PT" sz="1800" dirty="0">
                <a:solidFill>
                  <a:srgbClr val="0000FF"/>
                </a:solidFill>
                <a:latin typeface="Consolas" panose="020B0609020204030204" pitchFamily="49" charset="0"/>
              </a:rPr>
              <a:t>SELECT</a:t>
            </a:r>
            <a:r>
              <a:rPr lang="pt-PT" sz="1800" dirty="0">
                <a:solidFill>
                  <a:srgbClr val="000000"/>
                </a:solidFill>
                <a:latin typeface="Consolas" panose="020B0609020204030204" pitchFamily="49" charset="0"/>
              </a:rPr>
              <a:t> </a:t>
            </a:r>
          </a:p>
          <a:p>
            <a:pPr marL="0" indent="0">
              <a:lnSpc>
                <a:spcPct val="100000"/>
              </a:lnSpc>
              <a:spcBef>
                <a:spcPts val="0"/>
              </a:spcBef>
              <a:buNone/>
            </a:pPr>
            <a:r>
              <a:rPr lang="pt-PT" sz="1800" dirty="0" err="1">
                <a:solidFill>
                  <a:srgbClr val="000000"/>
                </a:solidFill>
                <a:latin typeface="Consolas" panose="020B0609020204030204" pitchFamily="49" charset="0"/>
              </a:rPr>
              <a:t>pizza_category</a:t>
            </a:r>
            <a:r>
              <a:rPr lang="pt-PT" sz="1800" dirty="0">
                <a:solidFill>
                  <a:srgbClr val="000000"/>
                </a:solidFill>
                <a:latin typeface="Consolas" panose="020B0609020204030204" pitchFamily="49" charset="0"/>
              </a:rPr>
              <a:t> </a:t>
            </a:r>
            <a:r>
              <a:rPr lang="pt-PT" sz="1800" dirty="0">
                <a:solidFill>
                  <a:srgbClr val="0000FF"/>
                </a:solidFill>
                <a:latin typeface="Consolas" panose="020B0609020204030204" pitchFamily="49" charset="0"/>
              </a:rPr>
              <a:t>as</a:t>
            </a:r>
            <a:r>
              <a:rPr lang="pt-PT" sz="1800" dirty="0">
                <a:solidFill>
                  <a:srgbClr val="000000"/>
                </a:solidFill>
                <a:latin typeface="Consolas" panose="020B0609020204030204" pitchFamily="49" charset="0"/>
              </a:rPr>
              <a:t> </a:t>
            </a:r>
            <a:r>
              <a:rPr lang="pt-PT" sz="1800" dirty="0">
                <a:solidFill>
                  <a:srgbClr val="FF0000"/>
                </a:solidFill>
                <a:latin typeface="Consolas" panose="020B0609020204030204" pitchFamily="49" charset="0"/>
              </a:rPr>
              <a:t>'Pizza </a:t>
            </a:r>
            <a:r>
              <a:rPr lang="pt-PT" sz="1800" dirty="0" err="1">
                <a:solidFill>
                  <a:srgbClr val="FF0000"/>
                </a:solidFill>
                <a:latin typeface="Consolas" panose="020B0609020204030204" pitchFamily="49" charset="0"/>
              </a:rPr>
              <a:t>Type</a:t>
            </a:r>
            <a:r>
              <a:rPr lang="pt-PT" sz="1800" dirty="0">
                <a:solidFill>
                  <a:srgbClr val="FF0000"/>
                </a:solidFill>
                <a:latin typeface="Consolas" panose="020B0609020204030204" pitchFamily="49" charset="0"/>
              </a:rPr>
              <a:t>'</a:t>
            </a:r>
            <a:r>
              <a:rPr lang="pt-PT" sz="1800" dirty="0">
                <a:solidFill>
                  <a:srgbClr val="808080"/>
                </a:solidFill>
                <a:latin typeface="Consolas" panose="020B0609020204030204" pitchFamily="49" charset="0"/>
              </a:rPr>
              <a:t>,</a:t>
            </a:r>
            <a:r>
              <a:rPr lang="pt-PT" sz="1800" dirty="0">
                <a:solidFill>
                  <a:srgbClr val="000000"/>
                </a:solidFill>
                <a:latin typeface="Consolas" panose="020B0609020204030204" pitchFamily="49" charset="0"/>
              </a:rPr>
              <a:t> </a:t>
            </a:r>
          </a:p>
          <a:p>
            <a:pPr marL="0" indent="0">
              <a:lnSpc>
                <a:spcPct val="100000"/>
              </a:lnSpc>
              <a:spcBef>
                <a:spcPts val="0"/>
              </a:spcBef>
              <a:buNone/>
            </a:pPr>
            <a:r>
              <a:rPr lang="pt-PT" sz="1800" dirty="0">
                <a:solidFill>
                  <a:srgbClr val="FF00FF"/>
                </a:solidFill>
                <a:latin typeface="Consolas" panose="020B0609020204030204" pitchFamily="49" charset="0"/>
              </a:rPr>
              <a:t>CAST</a:t>
            </a:r>
            <a:r>
              <a:rPr lang="pt-PT" sz="1800" dirty="0">
                <a:solidFill>
                  <a:srgbClr val="808080"/>
                </a:solidFill>
                <a:latin typeface="Consolas" panose="020B0609020204030204" pitchFamily="49" charset="0"/>
              </a:rPr>
              <a:t>(</a:t>
            </a:r>
            <a:r>
              <a:rPr lang="pt-PT" sz="1800" dirty="0">
                <a:solidFill>
                  <a:srgbClr val="FF00FF"/>
                </a:solidFill>
                <a:latin typeface="Consolas" panose="020B0609020204030204" pitchFamily="49" charset="0"/>
              </a:rPr>
              <a:t>SUM</a:t>
            </a:r>
            <a:r>
              <a:rPr lang="pt-PT" sz="1800" dirty="0">
                <a:solidFill>
                  <a:srgbClr val="808080"/>
                </a:solidFill>
                <a:latin typeface="Consolas" panose="020B0609020204030204" pitchFamily="49" charset="0"/>
              </a:rPr>
              <a:t>(</a:t>
            </a:r>
            <a:r>
              <a:rPr lang="pt-PT" sz="1800" dirty="0" err="1">
                <a:solidFill>
                  <a:srgbClr val="000000"/>
                </a:solidFill>
                <a:latin typeface="Consolas" panose="020B0609020204030204" pitchFamily="49" charset="0"/>
              </a:rPr>
              <a:t>total_price</a:t>
            </a:r>
            <a:r>
              <a:rPr lang="pt-PT" sz="1800" dirty="0">
                <a:solidFill>
                  <a:srgbClr val="808080"/>
                </a:solidFill>
                <a:latin typeface="Consolas" panose="020B0609020204030204" pitchFamily="49" charset="0"/>
              </a:rPr>
              <a:t>)</a:t>
            </a:r>
            <a:r>
              <a:rPr lang="pt-PT" sz="1800" dirty="0">
                <a:solidFill>
                  <a:srgbClr val="000000"/>
                </a:solidFill>
                <a:latin typeface="Consolas" panose="020B0609020204030204" pitchFamily="49" charset="0"/>
              </a:rPr>
              <a:t> </a:t>
            </a:r>
            <a:r>
              <a:rPr lang="pt-PT" sz="1800" dirty="0">
                <a:solidFill>
                  <a:srgbClr val="0000FF"/>
                </a:solidFill>
                <a:latin typeface="Consolas" panose="020B0609020204030204" pitchFamily="49" charset="0"/>
              </a:rPr>
              <a:t>AS</a:t>
            </a:r>
            <a:r>
              <a:rPr lang="pt-PT" sz="1800" dirty="0">
                <a:solidFill>
                  <a:srgbClr val="000000"/>
                </a:solidFill>
                <a:latin typeface="Consolas" panose="020B0609020204030204" pitchFamily="49" charset="0"/>
              </a:rPr>
              <a:t> </a:t>
            </a:r>
            <a:r>
              <a:rPr lang="pt-PT" sz="1800" dirty="0">
                <a:solidFill>
                  <a:srgbClr val="0000FF"/>
                </a:solidFill>
                <a:latin typeface="Consolas" panose="020B0609020204030204" pitchFamily="49" charset="0"/>
              </a:rPr>
              <a:t>DECIMAL</a:t>
            </a:r>
            <a:r>
              <a:rPr lang="pt-PT" sz="1800" dirty="0">
                <a:solidFill>
                  <a:srgbClr val="808080"/>
                </a:solidFill>
                <a:latin typeface="Consolas" panose="020B0609020204030204" pitchFamily="49" charset="0"/>
              </a:rPr>
              <a:t>(</a:t>
            </a:r>
            <a:r>
              <a:rPr lang="pt-PT" sz="1800" dirty="0">
                <a:solidFill>
                  <a:srgbClr val="000000"/>
                </a:solidFill>
                <a:latin typeface="Consolas" panose="020B0609020204030204" pitchFamily="49" charset="0"/>
              </a:rPr>
              <a:t>10</a:t>
            </a:r>
            <a:r>
              <a:rPr lang="pt-PT" sz="1800" dirty="0">
                <a:solidFill>
                  <a:srgbClr val="808080"/>
                </a:solidFill>
                <a:latin typeface="Consolas" panose="020B0609020204030204" pitchFamily="49" charset="0"/>
              </a:rPr>
              <a:t>,</a:t>
            </a:r>
            <a:r>
              <a:rPr lang="pt-PT" sz="1800" dirty="0">
                <a:solidFill>
                  <a:srgbClr val="000000"/>
                </a:solidFill>
                <a:latin typeface="Consolas" panose="020B0609020204030204" pitchFamily="49" charset="0"/>
              </a:rPr>
              <a:t>2</a:t>
            </a:r>
            <a:r>
              <a:rPr lang="pt-PT" sz="1800" dirty="0">
                <a:solidFill>
                  <a:srgbClr val="808080"/>
                </a:solidFill>
                <a:latin typeface="Consolas" panose="020B0609020204030204" pitchFamily="49" charset="0"/>
              </a:rPr>
              <a:t>))</a:t>
            </a:r>
            <a:r>
              <a:rPr lang="pt-PT" sz="1800" dirty="0">
                <a:solidFill>
                  <a:srgbClr val="000000"/>
                </a:solidFill>
                <a:latin typeface="Consolas" panose="020B0609020204030204" pitchFamily="49" charset="0"/>
              </a:rPr>
              <a:t> </a:t>
            </a:r>
            <a:r>
              <a:rPr lang="pt-PT" sz="1800" dirty="0">
                <a:solidFill>
                  <a:srgbClr val="0000FF"/>
                </a:solidFill>
                <a:latin typeface="Consolas" panose="020B0609020204030204" pitchFamily="49" charset="0"/>
              </a:rPr>
              <a:t>as</a:t>
            </a:r>
            <a:r>
              <a:rPr lang="pt-PT" sz="1800" dirty="0">
                <a:solidFill>
                  <a:srgbClr val="000000"/>
                </a:solidFill>
                <a:latin typeface="Consolas" panose="020B0609020204030204" pitchFamily="49" charset="0"/>
              </a:rPr>
              <a:t> </a:t>
            </a:r>
            <a:r>
              <a:rPr lang="pt-PT" sz="1800" dirty="0">
                <a:solidFill>
                  <a:srgbClr val="FF0000"/>
                </a:solidFill>
                <a:latin typeface="Consolas" panose="020B0609020204030204" pitchFamily="49" charset="0"/>
              </a:rPr>
              <a:t>'Total </a:t>
            </a:r>
            <a:r>
              <a:rPr lang="pt-PT" sz="1800" dirty="0" err="1">
                <a:solidFill>
                  <a:srgbClr val="FF0000"/>
                </a:solidFill>
                <a:latin typeface="Consolas" panose="020B0609020204030204" pitchFamily="49" charset="0"/>
              </a:rPr>
              <a:t>Revenue</a:t>
            </a:r>
            <a:r>
              <a:rPr lang="pt-PT" sz="1800" dirty="0">
                <a:solidFill>
                  <a:srgbClr val="FF0000"/>
                </a:solidFill>
                <a:latin typeface="Consolas" panose="020B0609020204030204" pitchFamily="49" charset="0"/>
              </a:rPr>
              <a:t>'</a:t>
            </a:r>
            <a:r>
              <a:rPr lang="pt-PT" sz="1800" dirty="0">
                <a:solidFill>
                  <a:srgbClr val="808080"/>
                </a:solidFill>
                <a:latin typeface="Consolas" panose="020B0609020204030204" pitchFamily="49" charset="0"/>
              </a:rPr>
              <a:t>,</a:t>
            </a:r>
            <a:endParaRPr lang="pt-PT" sz="1800" dirty="0">
              <a:solidFill>
                <a:srgbClr val="000000"/>
              </a:solidFill>
              <a:latin typeface="Consolas" panose="020B0609020204030204" pitchFamily="49" charset="0"/>
            </a:endParaRPr>
          </a:p>
          <a:p>
            <a:pPr marL="0" indent="0">
              <a:lnSpc>
                <a:spcPct val="100000"/>
              </a:lnSpc>
              <a:spcBef>
                <a:spcPts val="0"/>
              </a:spcBef>
              <a:buNone/>
            </a:pPr>
            <a:r>
              <a:rPr lang="en-US" sz="1800" dirty="0">
                <a:solidFill>
                  <a:srgbClr val="FF00FF"/>
                </a:solidFill>
                <a:latin typeface="Consolas" panose="020B0609020204030204" pitchFamily="49" charset="0"/>
              </a:rPr>
              <a:t>CAST</a:t>
            </a:r>
            <a:r>
              <a:rPr lang="en-US" sz="1800" dirty="0">
                <a:solidFill>
                  <a:srgbClr val="808080"/>
                </a:solidFill>
                <a:latin typeface="Consolas" panose="020B0609020204030204" pitchFamily="49" charset="0"/>
              </a:rPr>
              <a:t>(</a:t>
            </a:r>
            <a:r>
              <a:rPr lang="en-US" sz="1800" dirty="0">
                <a:solidFill>
                  <a:srgbClr val="FF00FF"/>
                </a:solidFill>
                <a:latin typeface="Consolas" panose="020B0609020204030204" pitchFamily="49" charset="0"/>
              </a:rPr>
              <a:t>SUM</a:t>
            </a:r>
            <a:r>
              <a:rPr lang="en-US" sz="1800" dirty="0">
                <a:solidFill>
                  <a:srgbClr val="808080"/>
                </a:solidFill>
                <a:latin typeface="Consolas" panose="020B0609020204030204" pitchFamily="49" charset="0"/>
              </a:rPr>
              <a:t>(</a:t>
            </a:r>
            <a:r>
              <a:rPr lang="en-US" sz="1800" dirty="0" err="1">
                <a:solidFill>
                  <a:srgbClr val="000000"/>
                </a:solidFill>
                <a:latin typeface="Consolas" panose="020B0609020204030204" pitchFamily="49" charset="0"/>
              </a:rPr>
              <a:t>total_price</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100 </a:t>
            </a:r>
            <a:r>
              <a:rPr lang="en-US" sz="1800" dirty="0">
                <a:solidFill>
                  <a:srgbClr val="808080"/>
                </a:solidFill>
                <a:latin typeface="Consolas" panose="020B0609020204030204" pitchFamily="49" charset="0"/>
              </a:rPr>
              <a:t>/</a:t>
            </a:r>
            <a:r>
              <a:rPr lang="en-US" sz="1800" dirty="0">
                <a:solidFill>
                  <a:srgbClr val="0000FF"/>
                </a:solidFill>
                <a:latin typeface="Consolas" panose="020B0609020204030204" pitchFamily="49" charset="0"/>
              </a:rPr>
              <a:t> </a:t>
            </a:r>
            <a:r>
              <a:rPr lang="en-US" sz="1800" dirty="0">
                <a:solidFill>
                  <a:srgbClr val="808080"/>
                </a:solidFill>
                <a:latin typeface="Consolas" panose="020B0609020204030204" pitchFamily="49" charset="0"/>
              </a:rPr>
              <a:t>(</a:t>
            </a:r>
            <a:r>
              <a:rPr lang="en-US" sz="1800" dirty="0">
                <a:solidFill>
                  <a:srgbClr val="0000FF"/>
                </a:solidFill>
                <a:latin typeface="Consolas" panose="020B0609020204030204" pitchFamily="49" charset="0"/>
              </a:rPr>
              <a:t>SELECT</a:t>
            </a:r>
            <a:r>
              <a:rPr lang="en-US" sz="1800" dirty="0">
                <a:solidFill>
                  <a:srgbClr val="000000"/>
                </a:solidFill>
                <a:latin typeface="Consolas" panose="020B0609020204030204" pitchFamily="49" charset="0"/>
              </a:rPr>
              <a:t> </a:t>
            </a:r>
            <a:r>
              <a:rPr lang="en-US" sz="1800" dirty="0">
                <a:solidFill>
                  <a:srgbClr val="FF00FF"/>
                </a:solidFill>
                <a:latin typeface="Consolas" panose="020B0609020204030204" pitchFamily="49" charset="0"/>
              </a:rPr>
              <a:t>SUM</a:t>
            </a:r>
            <a:r>
              <a:rPr lang="en-US" sz="1800" dirty="0">
                <a:solidFill>
                  <a:srgbClr val="808080"/>
                </a:solidFill>
                <a:latin typeface="Consolas" panose="020B0609020204030204" pitchFamily="49" charset="0"/>
              </a:rPr>
              <a:t>(</a:t>
            </a:r>
            <a:r>
              <a:rPr lang="en-US" sz="1800" dirty="0" err="1">
                <a:solidFill>
                  <a:srgbClr val="000000"/>
                </a:solidFill>
                <a:latin typeface="Consolas" panose="020B0609020204030204" pitchFamily="49" charset="0"/>
              </a:rPr>
              <a:t>total_price</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from</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pizza_sales</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where</a:t>
            </a:r>
            <a:r>
              <a:rPr lang="en-US" sz="1800" dirty="0">
                <a:solidFill>
                  <a:srgbClr val="000000"/>
                </a:solidFill>
                <a:latin typeface="Consolas" panose="020B0609020204030204" pitchFamily="49" charset="0"/>
              </a:rPr>
              <a:t> </a:t>
            </a:r>
            <a:r>
              <a:rPr lang="en-US" sz="1800" dirty="0">
                <a:solidFill>
                  <a:srgbClr val="FF00FF"/>
                </a:solidFill>
                <a:latin typeface="Consolas" panose="020B0609020204030204" pitchFamily="49" charset="0"/>
              </a:rPr>
              <a:t>month</a:t>
            </a:r>
            <a:r>
              <a:rPr lang="en-US" sz="1800" dirty="0">
                <a:solidFill>
                  <a:srgbClr val="808080"/>
                </a:solidFill>
                <a:latin typeface="Consolas" panose="020B0609020204030204" pitchFamily="49" charset="0"/>
              </a:rPr>
              <a:t>(</a:t>
            </a:r>
            <a:r>
              <a:rPr lang="en-US" sz="1800" dirty="0" err="1">
                <a:solidFill>
                  <a:srgbClr val="000000"/>
                </a:solidFill>
                <a:latin typeface="Consolas" panose="020B0609020204030204" pitchFamily="49" charset="0"/>
              </a:rPr>
              <a:t>order_date</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1</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AS</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DECIMAL</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10</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2</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AS</a:t>
            </a:r>
            <a:r>
              <a:rPr lang="en-US" sz="1800" dirty="0">
                <a:solidFill>
                  <a:srgbClr val="000000"/>
                </a:solidFill>
                <a:latin typeface="Consolas" panose="020B0609020204030204" pitchFamily="49" charset="0"/>
              </a:rPr>
              <a:t> PCT</a:t>
            </a:r>
          </a:p>
          <a:p>
            <a:pPr marL="0" indent="0">
              <a:lnSpc>
                <a:spcPct val="100000"/>
              </a:lnSpc>
              <a:spcBef>
                <a:spcPts val="0"/>
              </a:spcBef>
              <a:buNone/>
            </a:pPr>
            <a:r>
              <a:rPr lang="pt-PT" sz="1800" dirty="0">
                <a:solidFill>
                  <a:srgbClr val="0000FF"/>
                </a:solidFill>
                <a:latin typeface="Consolas" panose="020B0609020204030204" pitchFamily="49" charset="0"/>
              </a:rPr>
              <a:t>FROM</a:t>
            </a:r>
            <a:r>
              <a:rPr lang="pt-PT" sz="1800" dirty="0">
                <a:solidFill>
                  <a:srgbClr val="000000"/>
                </a:solidFill>
                <a:latin typeface="Consolas" panose="020B0609020204030204" pitchFamily="49" charset="0"/>
              </a:rPr>
              <a:t> </a:t>
            </a:r>
            <a:r>
              <a:rPr lang="pt-PT" sz="1800" dirty="0" err="1">
                <a:solidFill>
                  <a:srgbClr val="000000"/>
                </a:solidFill>
                <a:latin typeface="Consolas" panose="020B0609020204030204" pitchFamily="49" charset="0"/>
              </a:rPr>
              <a:t>pizza_sales</a:t>
            </a:r>
            <a:endParaRPr lang="pt-PT" sz="1800" dirty="0">
              <a:solidFill>
                <a:srgbClr val="000000"/>
              </a:solidFill>
              <a:latin typeface="Consolas" panose="020B0609020204030204" pitchFamily="49" charset="0"/>
            </a:endParaRPr>
          </a:p>
          <a:p>
            <a:pPr marL="0" indent="0">
              <a:lnSpc>
                <a:spcPct val="100000"/>
              </a:lnSpc>
              <a:spcBef>
                <a:spcPts val="0"/>
              </a:spcBef>
              <a:buNone/>
            </a:pPr>
            <a:r>
              <a:rPr lang="en-US" sz="1800" dirty="0">
                <a:solidFill>
                  <a:srgbClr val="0000FF"/>
                </a:solidFill>
                <a:latin typeface="Consolas" panose="020B0609020204030204" pitchFamily="49" charset="0"/>
              </a:rPr>
              <a:t>where</a:t>
            </a:r>
            <a:r>
              <a:rPr lang="en-US" sz="1800" dirty="0">
                <a:solidFill>
                  <a:srgbClr val="000000"/>
                </a:solidFill>
                <a:latin typeface="Consolas" panose="020B0609020204030204" pitchFamily="49" charset="0"/>
              </a:rPr>
              <a:t> </a:t>
            </a:r>
            <a:r>
              <a:rPr lang="en-US" sz="1800" dirty="0">
                <a:solidFill>
                  <a:srgbClr val="FF00FF"/>
                </a:solidFill>
                <a:latin typeface="Consolas" panose="020B0609020204030204" pitchFamily="49" charset="0"/>
              </a:rPr>
              <a:t>month</a:t>
            </a:r>
            <a:r>
              <a:rPr lang="en-US" sz="1800" dirty="0">
                <a:solidFill>
                  <a:srgbClr val="808080"/>
                </a:solidFill>
                <a:latin typeface="Consolas" panose="020B0609020204030204" pitchFamily="49" charset="0"/>
              </a:rPr>
              <a:t>(</a:t>
            </a:r>
            <a:r>
              <a:rPr lang="en-US" sz="1800" dirty="0" err="1">
                <a:solidFill>
                  <a:srgbClr val="000000"/>
                </a:solidFill>
                <a:latin typeface="Consolas" panose="020B0609020204030204" pitchFamily="49" charset="0"/>
              </a:rPr>
              <a:t>order_date</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1</a:t>
            </a:r>
          </a:p>
          <a:p>
            <a:pPr marL="0" indent="0">
              <a:lnSpc>
                <a:spcPct val="100000"/>
              </a:lnSpc>
              <a:spcBef>
                <a:spcPts val="0"/>
              </a:spcBef>
              <a:buNone/>
            </a:pPr>
            <a:r>
              <a:rPr lang="pt-PT" sz="1800" dirty="0">
                <a:solidFill>
                  <a:srgbClr val="0000FF"/>
                </a:solidFill>
                <a:latin typeface="Consolas" panose="020B0609020204030204" pitchFamily="49" charset="0"/>
              </a:rPr>
              <a:t>GROUP</a:t>
            </a:r>
            <a:r>
              <a:rPr lang="pt-PT" sz="1800" dirty="0">
                <a:solidFill>
                  <a:srgbClr val="000000"/>
                </a:solidFill>
                <a:latin typeface="Consolas" panose="020B0609020204030204" pitchFamily="49" charset="0"/>
              </a:rPr>
              <a:t> </a:t>
            </a:r>
            <a:r>
              <a:rPr lang="pt-PT" sz="1800" dirty="0">
                <a:solidFill>
                  <a:srgbClr val="0000FF"/>
                </a:solidFill>
                <a:latin typeface="Consolas" panose="020B0609020204030204" pitchFamily="49" charset="0"/>
              </a:rPr>
              <a:t>BY</a:t>
            </a:r>
            <a:r>
              <a:rPr lang="pt-PT" sz="1800" dirty="0">
                <a:solidFill>
                  <a:srgbClr val="000000"/>
                </a:solidFill>
                <a:latin typeface="Consolas" panose="020B0609020204030204" pitchFamily="49" charset="0"/>
              </a:rPr>
              <a:t> </a:t>
            </a:r>
            <a:r>
              <a:rPr lang="pt-PT" sz="1800" dirty="0" err="1">
                <a:solidFill>
                  <a:srgbClr val="000000"/>
                </a:solidFill>
                <a:latin typeface="Consolas" panose="020B0609020204030204" pitchFamily="49" charset="0"/>
              </a:rPr>
              <a:t>pizza_category</a:t>
            </a:r>
            <a:endParaRPr lang="en-150" sz="1400" dirty="0">
              <a:solidFill>
                <a:srgbClr val="000000"/>
              </a:solidFill>
              <a:latin typeface="Consolas" panose="020B0609020204030204" pitchFamily="49" charset="0"/>
            </a:endParaRPr>
          </a:p>
        </p:txBody>
      </p:sp>
      <p:pic>
        <p:nvPicPr>
          <p:cNvPr id="3" name="Picture 2">
            <a:extLst>
              <a:ext uri="{FF2B5EF4-FFF2-40B4-BE49-F238E27FC236}">
                <a16:creationId xmlns:a16="http://schemas.microsoft.com/office/drawing/2014/main" id="{F319B9B0-8594-1C50-B5C3-9226E7A70CBE}"/>
              </a:ext>
            </a:extLst>
          </p:cNvPr>
          <p:cNvPicPr>
            <a:picLocks noChangeAspect="1"/>
          </p:cNvPicPr>
          <p:nvPr/>
        </p:nvPicPr>
        <p:blipFill>
          <a:blip r:embed="rId3"/>
          <a:stretch>
            <a:fillRect/>
          </a:stretch>
        </p:blipFill>
        <p:spPr>
          <a:xfrm>
            <a:off x="5641320" y="3925514"/>
            <a:ext cx="3959879" cy="1679949"/>
          </a:xfrm>
          <a:prstGeom prst="rect">
            <a:avLst/>
          </a:prstGeom>
        </p:spPr>
      </p:pic>
    </p:spTree>
    <p:extLst>
      <p:ext uri="{BB962C8B-B14F-4D97-AF65-F5344CB8AC3E}">
        <p14:creationId xmlns:p14="http://schemas.microsoft.com/office/powerpoint/2010/main" val="22477352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EF53E3-F88C-4203-A489-8C9D57513DF6}"/>
              </a:ext>
            </a:extLst>
          </p:cNvPr>
          <p:cNvSpPr>
            <a:spLocks noGrp="1"/>
          </p:cNvSpPr>
          <p:nvPr>
            <p:ph type="title"/>
          </p:nvPr>
        </p:nvSpPr>
        <p:spPr/>
        <p:txBody>
          <a:bodyPr/>
          <a:lstStyle/>
          <a:p>
            <a:r>
              <a:rPr lang="en-US" dirty="0"/>
              <a:t>Analysis</a:t>
            </a:r>
          </a:p>
        </p:txBody>
      </p:sp>
      <p:sp>
        <p:nvSpPr>
          <p:cNvPr id="8" name="Text Placeholder 7">
            <a:extLst>
              <a:ext uri="{FF2B5EF4-FFF2-40B4-BE49-F238E27FC236}">
                <a16:creationId xmlns:a16="http://schemas.microsoft.com/office/drawing/2014/main" id="{6F03AADD-A4FE-4CE8-944C-3F9C9777F0AB}"/>
              </a:ext>
            </a:extLst>
          </p:cNvPr>
          <p:cNvSpPr>
            <a:spLocks noGrp="1"/>
          </p:cNvSpPr>
          <p:nvPr>
            <p:ph type="body" sz="quarter" idx="12"/>
          </p:nvPr>
        </p:nvSpPr>
        <p:spPr>
          <a:xfrm>
            <a:off x="660400" y="2044700"/>
            <a:ext cx="5686612" cy="3560763"/>
          </a:xfrm>
        </p:spPr>
        <p:txBody>
          <a:bodyPr/>
          <a:lstStyle/>
          <a:p>
            <a:pPr marL="0" indent="0">
              <a:buNone/>
            </a:pPr>
            <a:r>
              <a:rPr lang="en-US" b="1" i="0" dirty="0">
                <a:effectLst/>
                <a:latin typeface="Söhne"/>
              </a:rPr>
              <a:t>Pricing and Revenue:</a:t>
            </a:r>
            <a:r>
              <a:rPr lang="en-US" b="0" i="0" dirty="0">
                <a:solidFill>
                  <a:srgbClr val="374151"/>
                </a:solidFill>
                <a:effectLst/>
                <a:latin typeface="Söhne"/>
              </a:rPr>
              <a:t> Despite Chicken pizzas having the lowest market share in terms of quantity, they contribute a relatively higher revenue percentage compared to their market share. This suggests that Chicken pizzas might have a higher average selling price or more premium pricing.</a:t>
            </a:r>
          </a:p>
          <a:p>
            <a:pPr marL="0" indent="0">
              <a:buNone/>
            </a:pPr>
            <a:endParaRPr lang="en-US" dirty="0">
              <a:solidFill>
                <a:srgbClr val="374151"/>
              </a:solidFill>
              <a:latin typeface="Söhne"/>
            </a:endParaRPr>
          </a:p>
          <a:p>
            <a:pPr marL="0" indent="0">
              <a:buNone/>
            </a:pPr>
            <a:r>
              <a:rPr lang="en-US" b="1" i="0" dirty="0">
                <a:effectLst/>
                <a:latin typeface="Söhne"/>
              </a:rPr>
              <a:t>Strategic Focus:</a:t>
            </a:r>
            <a:r>
              <a:rPr lang="en-US" b="0" i="0" dirty="0">
                <a:solidFill>
                  <a:srgbClr val="374151"/>
                </a:solidFill>
                <a:effectLst/>
                <a:latin typeface="Söhne"/>
              </a:rPr>
              <a:t> Considering the revenue contribution, there might be an opportunity to </a:t>
            </a:r>
            <a:r>
              <a:rPr lang="en-US" b="0" i="0" dirty="0">
                <a:solidFill>
                  <a:srgbClr val="374151"/>
                </a:solidFill>
                <a:effectLst/>
                <a:highlight>
                  <a:srgbClr val="FFFF00"/>
                </a:highlight>
                <a:latin typeface="Söhne"/>
              </a:rPr>
              <a:t>focus on promoting and enhancing Chicken pizzas to further capitalize on their higher revenue potential</a:t>
            </a:r>
            <a:r>
              <a:rPr lang="en-US" b="0" i="0" dirty="0">
                <a:solidFill>
                  <a:srgbClr val="374151"/>
                </a:solidFill>
                <a:effectLst/>
                <a:latin typeface="Söhne"/>
              </a:rPr>
              <a:t>.</a:t>
            </a:r>
            <a:endParaRPr lang="en-US" dirty="0"/>
          </a:p>
        </p:txBody>
      </p:sp>
      <p:pic>
        <p:nvPicPr>
          <p:cNvPr id="7" name="Picture Placeholder 6" descr="A pizza with tomatoes and rosemary on a wooden surface&#10;&#10;Description automatically generated">
            <a:extLst>
              <a:ext uri="{FF2B5EF4-FFF2-40B4-BE49-F238E27FC236}">
                <a16:creationId xmlns:a16="http://schemas.microsoft.com/office/drawing/2014/main" id="{C4613B04-B85E-8557-8F5D-73F5AA2D3602}"/>
              </a:ext>
            </a:extLst>
          </p:cNvPr>
          <p:cNvPicPr>
            <a:picLocks noGrp="1" noChangeAspect="1"/>
          </p:cNvPicPr>
          <p:nvPr>
            <p:ph type="pic" sz="quarter" idx="13"/>
          </p:nvPr>
        </p:nvPicPr>
        <p:blipFill>
          <a:blip r:embed="rId2"/>
          <a:srcRect l="22544" r="22544"/>
          <a:stretch>
            <a:fillRect/>
          </a:stretch>
        </p:blipFill>
        <p:spPr/>
      </p:pic>
    </p:spTree>
    <p:extLst>
      <p:ext uri="{BB962C8B-B14F-4D97-AF65-F5344CB8AC3E}">
        <p14:creationId xmlns:p14="http://schemas.microsoft.com/office/powerpoint/2010/main" val="36967703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057CDE-ADC6-46EE-18E6-DA5007FF2F47}"/>
              </a:ext>
            </a:extLst>
          </p:cNvPr>
          <p:cNvSpPr>
            <a:spLocks noGrp="1"/>
          </p:cNvSpPr>
          <p:nvPr>
            <p:ph type="title"/>
          </p:nvPr>
        </p:nvSpPr>
        <p:spPr>
          <a:xfrm>
            <a:off x="432000" y="647700"/>
            <a:ext cx="11340000" cy="700114"/>
          </a:xfrm>
          <a:prstGeom prst="rect">
            <a:avLst/>
          </a:prstGeom>
        </p:spPr>
        <p:txBody>
          <a:bodyPr/>
          <a:lstStyle/>
          <a:p>
            <a:r>
              <a:rPr lang="en-US" sz="4800" dirty="0"/>
              <a:t>Percentage of Sales by Pizza Size</a:t>
            </a:r>
            <a:endParaRPr lang="en-150" sz="4800" dirty="0"/>
          </a:p>
        </p:txBody>
      </p:sp>
      <p:sp>
        <p:nvSpPr>
          <p:cNvPr id="9" name="Text Placeholder 7">
            <a:extLst>
              <a:ext uri="{FF2B5EF4-FFF2-40B4-BE49-F238E27FC236}">
                <a16:creationId xmlns:a16="http://schemas.microsoft.com/office/drawing/2014/main" id="{E575A0E7-66C5-1A04-148C-6138BF2C26E9}"/>
              </a:ext>
            </a:extLst>
          </p:cNvPr>
          <p:cNvSpPr txBox="1">
            <a:spLocks/>
          </p:cNvSpPr>
          <p:nvPr/>
        </p:nvSpPr>
        <p:spPr>
          <a:xfrm>
            <a:off x="432000" y="1347814"/>
            <a:ext cx="10823022" cy="4257649"/>
          </a:xfrm>
          <a:prstGeom prst="rect">
            <a:avLst/>
          </a:prstGeom>
        </p:spPr>
        <p:txBody>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pt-PT" sz="1800" dirty="0">
                <a:solidFill>
                  <a:srgbClr val="0000FF"/>
                </a:solidFill>
                <a:latin typeface="Consolas" panose="020B0609020204030204" pitchFamily="49" charset="0"/>
              </a:rPr>
              <a:t>SELECT</a:t>
            </a:r>
            <a:r>
              <a:rPr lang="pt-PT" sz="1800" dirty="0">
                <a:solidFill>
                  <a:srgbClr val="000000"/>
                </a:solidFill>
                <a:latin typeface="Consolas" panose="020B0609020204030204" pitchFamily="49" charset="0"/>
              </a:rPr>
              <a:t> </a:t>
            </a:r>
          </a:p>
          <a:p>
            <a:pPr marL="0" indent="0">
              <a:lnSpc>
                <a:spcPct val="100000"/>
              </a:lnSpc>
              <a:spcBef>
                <a:spcPts val="0"/>
              </a:spcBef>
              <a:buNone/>
            </a:pPr>
            <a:r>
              <a:rPr lang="en-US" sz="1800" dirty="0" err="1">
                <a:solidFill>
                  <a:srgbClr val="000000"/>
                </a:solidFill>
                <a:latin typeface="Consolas" panose="020B0609020204030204" pitchFamily="49" charset="0"/>
              </a:rPr>
              <a:t>pizza_size</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as</a:t>
            </a:r>
            <a:r>
              <a:rPr lang="en-US" sz="1800" dirty="0">
                <a:solidFill>
                  <a:srgbClr val="000000"/>
                </a:solidFill>
                <a:latin typeface="Consolas" panose="020B0609020204030204" pitchFamily="49" charset="0"/>
              </a:rPr>
              <a:t> </a:t>
            </a:r>
            <a:r>
              <a:rPr lang="en-US" sz="1800" dirty="0">
                <a:solidFill>
                  <a:srgbClr val="FF0000"/>
                </a:solidFill>
                <a:latin typeface="Consolas" panose="020B0609020204030204" pitchFamily="49" charset="0"/>
              </a:rPr>
              <a:t>'Pizza Size'</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p>
          <a:p>
            <a:pPr marL="0" indent="0">
              <a:lnSpc>
                <a:spcPct val="100000"/>
              </a:lnSpc>
              <a:spcBef>
                <a:spcPts val="0"/>
              </a:spcBef>
              <a:buNone/>
            </a:pPr>
            <a:r>
              <a:rPr lang="pt-PT" sz="1800" dirty="0">
                <a:solidFill>
                  <a:srgbClr val="FF00FF"/>
                </a:solidFill>
                <a:latin typeface="Consolas" panose="020B0609020204030204" pitchFamily="49" charset="0"/>
              </a:rPr>
              <a:t>CAST</a:t>
            </a:r>
            <a:r>
              <a:rPr lang="pt-PT" sz="1800" dirty="0">
                <a:solidFill>
                  <a:srgbClr val="808080"/>
                </a:solidFill>
                <a:latin typeface="Consolas" panose="020B0609020204030204" pitchFamily="49" charset="0"/>
              </a:rPr>
              <a:t>(</a:t>
            </a:r>
            <a:r>
              <a:rPr lang="pt-PT" sz="1800" dirty="0">
                <a:solidFill>
                  <a:srgbClr val="FF00FF"/>
                </a:solidFill>
                <a:latin typeface="Consolas" panose="020B0609020204030204" pitchFamily="49" charset="0"/>
              </a:rPr>
              <a:t>SUM</a:t>
            </a:r>
            <a:r>
              <a:rPr lang="pt-PT" sz="1800" dirty="0">
                <a:solidFill>
                  <a:srgbClr val="808080"/>
                </a:solidFill>
                <a:latin typeface="Consolas" panose="020B0609020204030204" pitchFamily="49" charset="0"/>
              </a:rPr>
              <a:t>(</a:t>
            </a:r>
            <a:r>
              <a:rPr lang="pt-PT" sz="1800" dirty="0" err="1">
                <a:solidFill>
                  <a:srgbClr val="000000"/>
                </a:solidFill>
                <a:latin typeface="Consolas" panose="020B0609020204030204" pitchFamily="49" charset="0"/>
              </a:rPr>
              <a:t>total_price</a:t>
            </a:r>
            <a:r>
              <a:rPr lang="pt-PT" sz="1800" dirty="0">
                <a:solidFill>
                  <a:srgbClr val="808080"/>
                </a:solidFill>
                <a:latin typeface="Consolas" panose="020B0609020204030204" pitchFamily="49" charset="0"/>
              </a:rPr>
              <a:t>)</a:t>
            </a:r>
            <a:r>
              <a:rPr lang="pt-PT" sz="1800" dirty="0">
                <a:solidFill>
                  <a:srgbClr val="000000"/>
                </a:solidFill>
                <a:latin typeface="Consolas" panose="020B0609020204030204" pitchFamily="49" charset="0"/>
              </a:rPr>
              <a:t> </a:t>
            </a:r>
            <a:r>
              <a:rPr lang="pt-PT" sz="1800" dirty="0">
                <a:solidFill>
                  <a:srgbClr val="0000FF"/>
                </a:solidFill>
                <a:latin typeface="Consolas" panose="020B0609020204030204" pitchFamily="49" charset="0"/>
              </a:rPr>
              <a:t>AS</a:t>
            </a:r>
            <a:r>
              <a:rPr lang="pt-PT" sz="1800" dirty="0">
                <a:solidFill>
                  <a:srgbClr val="000000"/>
                </a:solidFill>
                <a:latin typeface="Consolas" panose="020B0609020204030204" pitchFamily="49" charset="0"/>
              </a:rPr>
              <a:t> </a:t>
            </a:r>
            <a:r>
              <a:rPr lang="pt-PT" sz="1800" dirty="0">
                <a:solidFill>
                  <a:srgbClr val="0000FF"/>
                </a:solidFill>
                <a:latin typeface="Consolas" panose="020B0609020204030204" pitchFamily="49" charset="0"/>
              </a:rPr>
              <a:t>DECIMAL</a:t>
            </a:r>
            <a:r>
              <a:rPr lang="pt-PT" sz="1800" dirty="0">
                <a:solidFill>
                  <a:srgbClr val="808080"/>
                </a:solidFill>
                <a:latin typeface="Consolas" panose="020B0609020204030204" pitchFamily="49" charset="0"/>
              </a:rPr>
              <a:t>(</a:t>
            </a:r>
            <a:r>
              <a:rPr lang="pt-PT" sz="1800" dirty="0">
                <a:solidFill>
                  <a:srgbClr val="000000"/>
                </a:solidFill>
                <a:latin typeface="Consolas" panose="020B0609020204030204" pitchFamily="49" charset="0"/>
              </a:rPr>
              <a:t>10</a:t>
            </a:r>
            <a:r>
              <a:rPr lang="pt-PT" sz="1800" dirty="0">
                <a:solidFill>
                  <a:srgbClr val="808080"/>
                </a:solidFill>
                <a:latin typeface="Consolas" panose="020B0609020204030204" pitchFamily="49" charset="0"/>
              </a:rPr>
              <a:t>,</a:t>
            </a:r>
            <a:r>
              <a:rPr lang="pt-PT" sz="1800" dirty="0">
                <a:solidFill>
                  <a:srgbClr val="000000"/>
                </a:solidFill>
                <a:latin typeface="Consolas" panose="020B0609020204030204" pitchFamily="49" charset="0"/>
              </a:rPr>
              <a:t>2</a:t>
            </a:r>
            <a:r>
              <a:rPr lang="pt-PT" sz="1800" dirty="0">
                <a:solidFill>
                  <a:srgbClr val="808080"/>
                </a:solidFill>
                <a:latin typeface="Consolas" panose="020B0609020204030204" pitchFamily="49" charset="0"/>
              </a:rPr>
              <a:t>))</a:t>
            </a:r>
            <a:r>
              <a:rPr lang="pt-PT" sz="1800" dirty="0">
                <a:solidFill>
                  <a:srgbClr val="000000"/>
                </a:solidFill>
                <a:latin typeface="Consolas" panose="020B0609020204030204" pitchFamily="49" charset="0"/>
              </a:rPr>
              <a:t> </a:t>
            </a:r>
            <a:r>
              <a:rPr lang="pt-PT" sz="1800" dirty="0">
                <a:solidFill>
                  <a:srgbClr val="0000FF"/>
                </a:solidFill>
                <a:latin typeface="Consolas" panose="020B0609020204030204" pitchFamily="49" charset="0"/>
              </a:rPr>
              <a:t>as</a:t>
            </a:r>
            <a:r>
              <a:rPr lang="pt-PT" sz="1800" dirty="0">
                <a:solidFill>
                  <a:srgbClr val="000000"/>
                </a:solidFill>
                <a:latin typeface="Consolas" panose="020B0609020204030204" pitchFamily="49" charset="0"/>
              </a:rPr>
              <a:t> </a:t>
            </a:r>
            <a:r>
              <a:rPr lang="pt-PT" sz="1800" dirty="0">
                <a:solidFill>
                  <a:srgbClr val="FF0000"/>
                </a:solidFill>
                <a:latin typeface="Consolas" panose="020B0609020204030204" pitchFamily="49" charset="0"/>
              </a:rPr>
              <a:t>'Total </a:t>
            </a:r>
            <a:r>
              <a:rPr lang="pt-PT" sz="1800" dirty="0" err="1">
                <a:solidFill>
                  <a:srgbClr val="FF0000"/>
                </a:solidFill>
                <a:latin typeface="Consolas" panose="020B0609020204030204" pitchFamily="49" charset="0"/>
              </a:rPr>
              <a:t>Revenue</a:t>
            </a:r>
            <a:r>
              <a:rPr lang="pt-PT" sz="1800" dirty="0">
                <a:solidFill>
                  <a:srgbClr val="FF0000"/>
                </a:solidFill>
                <a:latin typeface="Consolas" panose="020B0609020204030204" pitchFamily="49" charset="0"/>
              </a:rPr>
              <a:t>'</a:t>
            </a:r>
            <a:r>
              <a:rPr lang="pt-PT" sz="1800" dirty="0">
                <a:solidFill>
                  <a:srgbClr val="808080"/>
                </a:solidFill>
                <a:latin typeface="Consolas" panose="020B0609020204030204" pitchFamily="49" charset="0"/>
              </a:rPr>
              <a:t>,</a:t>
            </a:r>
            <a:endParaRPr lang="pt-PT" sz="1800" dirty="0">
              <a:solidFill>
                <a:srgbClr val="000000"/>
              </a:solidFill>
              <a:latin typeface="Consolas" panose="020B0609020204030204" pitchFamily="49" charset="0"/>
            </a:endParaRPr>
          </a:p>
          <a:p>
            <a:pPr marL="0" indent="0">
              <a:lnSpc>
                <a:spcPct val="100000"/>
              </a:lnSpc>
              <a:spcBef>
                <a:spcPts val="0"/>
              </a:spcBef>
              <a:buNone/>
            </a:pPr>
            <a:r>
              <a:rPr lang="en-US" sz="1800" dirty="0">
                <a:solidFill>
                  <a:srgbClr val="FF00FF"/>
                </a:solidFill>
                <a:latin typeface="Consolas" panose="020B0609020204030204" pitchFamily="49" charset="0"/>
              </a:rPr>
              <a:t>CAST</a:t>
            </a:r>
            <a:r>
              <a:rPr lang="en-US" sz="1800" dirty="0">
                <a:solidFill>
                  <a:srgbClr val="808080"/>
                </a:solidFill>
                <a:latin typeface="Consolas" panose="020B0609020204030204" pitchFamily="49" charset="0"/>
              </a:rPr>
              <a:t>(</a:t>
            </a:r>
            <a:r>
              <a:rPr lang="en-US" sz="1800" dirty="0">
                <a:solidFill>
                  <a:srgbClr val="FF00FF"/>
                </a:solidFill>
                <a:latin typeface="Consolas" panose="020B0609020204030204" pitchFamily="49" charset="0"/>
              </a:rPr>
              <a:t>SUM</a:t>
            </a:r>
            <a:r>
              <a:rPr lang="en-US" sz="1800" dirty="0">
                <a:solidFill>
                  <a:srgbClr val="808080"/>
                </a:solidFill>
                <a:latin typeface="Consolas" panose="020B0609020204030204" pitchFamily="49" charset="0"/>
              </a:rPr>
              <a:t>(</a:t>
            </a:r>
            <a:r>
              <a:rPr lang="en-US" sz="1800" dirty="0" err="1">
                <a:solidFill>
                  <a:srgbClr val="000000"/>
                </a:solidFill>
                <a:latin typeface="Consolas" panose="020B0609020204030204" pitchFamily="49" charset="0"/>
              </a:rPr>
              <a:t>total_price</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100 </a:t>
            </a:r>
            <a:r>
              <a:rPr lang="en-US" sz="1800" dirty="0">
                <a:solidFill>
                  <a:srgbClr val="808080"/>
                </a:solidFill>
                <a:latin typeface="Consolas" panose="020B0609020204030204" pitchFamily="49" charset="0"/>
              </a:rPr>
              <a:t>/</a:t>
            </a:r>
            <a:r>
              <a:rPr lang="en-US" sz="1800" dirty="0">
                <a:solidFill>
                  <a:srgbClr val="0000FF"/>
                </a:solidFill>
                <a:latin typeface="Consolas" panose="020B0609020204030204" pitchFamily="49" charset="0"/>
              </a:rPr>
              <a:t> </a:t>
            </a:r>
            <a:r>
              <a:rPr lang="en-US" sz="1800" dirty="0">
                <a:solidFill>
                  <a:srgbClr val="808080"/>
                </a:solidFill>
                <a:latin typeface="Consolas" panose="020B0609020204030204" pitchFamily="49" charset="0"/>
              </a:rPr>
              <a:t>(</a:t>
            </a:r>
            <a:r>
              <a:rPr lang="en-US" sz="1800" dirty="0">
                <a:solidFill>
                  <a:srgbClr val="0000FF"/>
                </a:solidFill>
                <a:latin typeface="Consolas" panose="020B0609020204030204" pitchFamily="49" charset="0"/>
              </a:rPr>
              <a:t>SELECT</a:t>
            </a:r>
            <a:r>
              <a:rPr lang="en-US" sz="1800" dirty="0">
                <a:solidFill>
                  <a:srgbClr val="000000"/>
                </a:solidFill>
                <a:latin typeface="Consolas" panose="020B0609020204030204" pitchFamily="49" charset="0"/>
              </a:rPr>
              <a:t> </a:t>
            </a:r>
            <a:r>
              <a:rPr lang="en-US" sz="1800" dirty="0">
                <a:solidFill>
                  <a:srgbClr val="FF00FF"/>
                </a:solidFill>
                <a:latin typeface="Consolas" panose="020B0609020204030204" pitchFamily="49" charset="0"/>
              </a:rPr>
              <a:t>SUM</a:t>
            </a:r>
            <a:r>
              <a:rPr lang="en-US" sz="1800" dirty="0">
                <a:solidFill>
                  <a:srgbClr val="808080"/>
                </a:solidFill>
                <a:latin typeface="Consolas" panose="020B0609020204030204" pitchFamily="49" charset="0"/>
              </a:rPr>
              <a:t>(</a:t>
            </a:r>
            <a:r>
              <a:rPr lang="en-US" sz="1800" dirty="0" err="1">
                <a:solidFill>
                  <a:srgbClr val="000000"/>
                </a:solidFill>
                <a:latin typeface="Consolas" panose="020B0609020204030204" pitchFamily="49" charset="0"/>
              </a:rPr>
              <a:t>total_price</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from</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pizza_sales</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AS</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DECIMAL</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10</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2</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AS</a:t>
            </a:r>
            <a:r>
              <a:rPr lang="en-US" sz="1800" dirty="0">
                <a:solidFill>
                  <a:srgbClr val="000000"/>
                </a:solidFill>
                <a:latin typeface="Consolas" panose="020B0609020204030204" pitchFamily="49" charset="0"/>
              </a:rPr>
              <a:t> </a:t>
            </a:r>
            <a:r>
              <a:rPr lang="en-US" sz="1800" dirty="0">
                <a:solidFill>
                  <a:srgbClr val="FF0000"/>
                </a:solidFill>
                <a:latin typeface="Consolas" panose="020B0609020204030204" pitchFamily="49" charset="0"/>
              </a:rPr>
              <a:t>'PCT'</a:t>
            </a:r>
            <a:endParaRPr lang="en-US" sz="1800" dirty="0">
              <a:solidFill>
                <a:srgbClr val="000000"/>
              </a:solidFill>
              <a:latin typeface="Consolas" panose="020B0609020204030204" pitchFamily="49" charset="0"/>
            </a:endParaRPr>
          </a:p>
          <a:p>
            <a:pPr marL="0" indent="0">
              <a:lnSpc>
                <a:spcPct val="100000"/>
              </a:lnSpc>
              <a:spcBef>
                <a:spcPts val="0"/>
              </a:spcBef>
              <a:buNone/>
            </a:pPr>
            <a:r>
              <a:rPr lang="pt-PT" sz="1800" dirty="0">
                <a:solidFill>
                  <a:srgbClr val="0000FF"/>
                </a:solidFill>
                <a:latin typeface="Consolas" panose="020B0609020204030204" pitchFamily="49" charset="0"/>
              </a:rPr>
              <a:t>FROM</a:t>
            </a:r>
            <a:r>
              <a:rPr lang="pt-PT" sz="1800" dirty="0">
                <a:solidFill>
                  <a:srgbClr val="000000"/>
                </a:solidFill>
                <a:latin typeface="Consolas" panose="020B0609020204030204" pitchFamily="49" charset="0"/>
              </a:rPr>
              <a:t> </a:t>
            </a:r>
            <a:r>
              <a:rPr lang="pt-PT" sz="1800" dirty="0" err="1">
                <a:solidFill>
                  <a:srgbClr val="000000"/>
                </a:solidFill>
                <a:latin typeface="Consolas" panose="020B0609020204030204" pitchFamily="49" charset="0"/>
              </a:rPr>
              <a:t>pizza_sales</a:t>
            </a:r>
            <a:endParaRPr lang="pt-PT" sz="1800" dirty="0">
              <a:solidFill>
                <a:srgbClr val="000000"/>
              </a:solidFill>
              <a:latin typeface="Consolas" panose="020B0609020204030204" pitchFamily="49" charset="0"/>
            </a:endParaRPr>
          </a:p>
          <a:p>
            <a:pPr marL="0" indent="0">
              <a:lnSpc>
                <a:spcPct val="100000"/>
              </a:lnSpc>
              <a:spcBef>
                <a:spcPts val="0"/>
              </a:spcBef>
              <a:buNone/>
            </a:pPr>
            <a:r>
              <a:rPr lang="pt-PT" sz="1800" dirty="0">
                <a:solidFill>
                  <a:srgbClr val="0000FF"/>
                </a:solidFill>
                <a:latin typeface="Consolas" panose="020B0609020204030204" pitchFamily="49" charset="0"/>
              </a:rPr>
              <a:t>GROUP</a:t>
            </a:r>
            <a:r>
              <a:rPr lang="pt-PT" sz="1800" dirty="0">
                <a:solidFill>
                  <a:srgbClr val="000000"/>
                </a:solidFill>
                <a:latin typeface="Consolas" panose="020B0609020204030204" pitchFamily="49" charset="0"/>
              </a:rPr>
              <a:t> </a:t>
            </a:r>
            <a:r>
              <a:rPr lang="pt-PT" sz="1800" dirty="0">
                <a:solidFill>
                  <a:srgbClr val="0000FF"/>
                </a:solidFill>
                <a:latin typeface="Consolas" panose="020B0609020204030204" pitchFamily="49" charset="0"/>
              </a:rPr>
              <a:t>BY</a:t>
            </a:r>
            <a:r>
              <a:rPr lang="pt-PT" sz="1800" dirty="0">
                <a:solidFill>
                  <a:srgbClr val="000000"/>
                </a:solidFill>
                <a:latin typeface="Consolas" panose="020B0609020204030204" pitchFamily="49" charset="0"/>
              </a:rPr>
              <a:t> </a:t>
            </a:r>
            <a:r>
              <a:rPr lang="pt-PT" sz="1800" dirty="0" err="1">
                <a:solidFill>
                  <a:srgbClr val="000000"/>
                </a:solidFill>
                <a:latin typeface="Consolas" panose="020B0609020204030204" pitchFamily="49" charset="0"/>
              </a:rPr>
              <a:t>pizza_size</a:t>
            </a:r>
            <a:endParaRPr lang="pt-PT" sz="1800" dirty="0">
              <a:solidFill>
                <a:srgbClr val="000000"/>
              </a:solidFill>
              <a:latin typeface="Consolas" panose="020B0609020204030204" pitchFamily="49" charset="0"/>
            </a:endParaRPr>
          </a:p>
          <a:p>
            <a:pPr marL="0" indent="0">
              <a:lnSpc>
                <a:spcPct val="100000"/>
              </a:lnSpc>
              <a:spcBef>
                <a:spcPts val="0"/>
              </a:spcBef>
              <a:buNone/>
            </a:pPr>
            <a:r>
              <a:rPr lang="pt-PT" sz="1800" dirty="0" err="1">
                <a:solidFill>
                  <a:srgbClr val="0000FF"/>
                </a:solidFill>
                <a:latin typeface="Consolas" panose="020B0609020204030204" pitchFamily="49" charset="0"/>
              </a:rPr>
              <a:t>order</a:t>
            </a:r>
            <a:r>
              <a:rPr lang="pt-PT" sz="1800" dirty="0">
                <a:solidFill>
                  <a:srgbClr val="000000"/>
                </a:solidFill>
                <a:latin typeface="Consolas" panose="020B0609020204030204" pitchFamily="49" charset="0"/>
              </a:rPr>
              <a:t> </a:t>
            </a:r>
            <a:r>
              <a:rPr lang="pt-PT" sz="1800" dirty="0" err="1">
                <a:solidFill>
                  <a:srgbClr val="0000FF"/>
                </a:solidFill>
                <a:latin typeface="Consolas" panose="020B0609020204030204" pitchFamily="49" charset="0"/>
              </a:rPr>
              <a:t>by</a:t>
            </a:r>
            <a:r>
              <a:rPr lang="pt-PT" sz="1800" dirty="0">
                <a:solidFill>
                  <a:srgbClr val="000000"/>
                </a:solidFill>
                <a:latin typeface="Consolas" panose="020B0609020204030204" pitchFamily="49" charset="0"/>
              </a:rPr>
              <a:t> </a:t>
            </a:r>
            <a:r>
              <a:rPr lang="pt-PT" sz="1800" dirty="0">
                <a:solidFill>
                  <a:srgbClr val="FF0000"/>
                </a:solidFill>
                <a:latin typeface="Consolas" panose="020B0609020204030204" pitchFamily="49" charset="0"/>
              </a:rPr>
              <a:t>'PCT'</a:t>
            </a:r>
            <a:r>
              <a:rPr lang="pt-PT" sz="1800" dirty="0">
                <a:solidFill>
                  <a:srgbClr val="000000"/>
                </a:solidFill>
                <a:latin typeface="Consolas" panose="020B0609020204030204" pitchFamily="49" charset="0"/>
              </a:rPr>
              <a:t> </a:t>
            </a:r>
            <a:r>
              <a:rPr lang="pt-PT" sz="1800" dirty="0" err="1">
                <a:solidFill>
                  <a:srgbClr val="0000FF"/>
                </a:solidFill>
                <a:latin typeface="Consolas" panose="020B0609020204030204" pitchFamily="49" charset="0"/>
              </a:rPr>
              <a:t>desc</a:t>
            </a:r>
            <a:endParaRPr lang="pt-PT" sz="1800" dirty="0">
              <a:solidFill>
                <a:srgbClr val="0000FF"/>
              </a:solidFill>
              <a:latin typeface="Consolas" panose="020B0609020204030204" pitchFamily="49" charset="0"/>
            </a:endParaRPr>
          </a:p>
          <a:p>
            <a:pPr marL="0" indent="0">
              <a:lnSpc>
                <a:spcPct val="100000"/>
              </a:lnSpc>
              <a:spcBef>
                <a:spcPts val="0"/>
              </a:spcBef>
              <a:buNone/>
            </a:pPr>
            <a:endParaRPr lang="pt-PT" dirty="0">
              <a:solidFill>
                <a:srgbClr val="0000FF"/>
              </a:solidFill>
              <a:latin typeface="Consolas" panose="020B0609020204030204" pitchFamily="49" charset="0"/>
            </a:endParaRPr>
          </a:p>
          <a:p>
            <a:pPr marL="0" indent="0">
              <a:lnSpc>
                <a:spcPct val="100000"/>
              </a:lnSpc>
              <a:spcBef>
                <a:spcPts val="0"/>
              </a:spcBef>
              <a:buNone/>
            </a:pPr>
            <a:endParaRPr lang="pt-PT" sz="1400" dirty="0">
              <a:solidFill>
                <a:srgbClr val="0000FF"/>
              </a:solidFill>
              <a:latin typeface="Consolas" panose="020B0609020204030204" pitchFamily="49" charset="0"/>
            </a:endParaRPr>
          </a:p>
          <a:p>
            <a:pPr marL="0" indent="0">
              <a:lnSpc>
                <a:spcPct val="100000"/>
              </a:lnSpc>
              <a:spcBef>
                <a:spcPts val="0"/>
              </a:spcBef>
              <a:buNone/>
            </a:pPr>
            <a:r>
              <a:rPr lang="pt-PT" sz="1400" b="1" dirty="0">
                <a:solidFill>
                  <a:srgbClr val="008000"/>
                </a:solidFill>
                <a:latin typeface="Consolas" panose="020B0609020204030204" pitchFamily="49" charset="0"/>
              </a:rPr>
              <a:t>Note: </a:t>
            </a:r>
            <a:r>
              <a:rPr lang="pt-PT" sz="1400" dirty="0" err="1">
                <a:solidFill>
                  <a:srgbClr val="008000"/>
                </a:solidFill>
                <a:latin typeface="Consolas" panose="020B0609020204030204" pitchFamily="49" charset="0"/>
              </a:rPr>
              <a:t>if</a:t>
            </a:r>
            <a:r>
              <a:rPr lang="pt-PT" sz="1400" dirty="0">
                <a:solidFill>
                  <a:srgbClr val="008000"/>
                </a:solidFill>
                <a:latin typeface="Consolas" panose="020B0609020204030204" pitchFamily="49" charset="0"/>
              </a:rPr>
              <a:t> </a:t>
            </a:r>
            <a:r>
              <a:rPr lang="pt-PT" sz="1400" dirty="0" err="1">
                <a:solidFill>
                  <a:srgbClr val="008000"/>
                </a:solidFill>
                <a:latin typeface="Consolas" panose="020B0609020204030204" pitchFamily="49" charset="0"/>
              </a:rPr>
              <a:t>you</a:t>
            </a:r>
            <a:r>
              <a:rPr lang="pt-PT" sz="1400" dirty="0">
                <a:solidFill>
                  <a:srgbClr val="008000"/>
                </a:solidFill>
                <a:latin typeface="Consolas" panose="020B0609020204030204" pitchFamily="49" charset="0"/>
              </a:rPr>
              <a:t> </a:t>
            </a:r>
            <a:r>
              <a:rPr lang="pt-PT" sz="1400" dirty="0" err="1">
                <a:solidFill>
                  <a:srgbClr val="008000"/>
                </a:solidFill>
                <a:latin typeface="Consolas" panose="020B0609020204030204" pitchFamily="49" charset="0"/>
              </a:rPr>
              <a:t>want</a:t>
            </a:r>
            <a:r>
              <a:rPr lang="pt-PT" sz="1400" dirty="0">
                <a:solidFill>
                  <a:srgbClr val="008000"/>
                </a:solidFill>
                <a:latin typeface="Consolas" panose="020B0609020204030204" pitchFamily="49" charset="0"/>
              </a:rPr>
              <a:t> to </a:t>
            </a:r>
            <a:r>
              <a:rPr lang="pt-PT" sz="1400" dirty="0" err="1">
                <a:solidFill>
                  <a:srgbClr val="008000"/>
                </a:solidFill>
                <a:latin typeface="Consolas" panose="020B0609020204030204" pitchFamily="49" charset="0"/>
              </a:rPr>
              <a:t>filter</a:t>
            </a:r>
            <a:r>
              <a:rPr lang="pt-PT" sz="1400" dirty="0">
                <a:solidFill>
                  <a:srgbClr val="008000"/>
                </a:solidFill>
                <a:latin typeface="Consolas" panose="020B0609020204030204" pitchFamily="49" charset="0"/>
              </a:rPr>
              <a:t> </a:t>
            </a:r>
            <a:r>
              <a:rPr lang="pt-PT" sz="1400" dirty="0" err="1">
                <a:solidFill>
                  <a:srgbClr val="008000"/>
                </a:solidFill>
                <a:latin typeface="Consolas" panose="020B0609020204030204" pitchFamily="49" charset="0"/>
              </a:rPr>
              <a:t>by</a:t>
            </a:r>
            <a:r>
              <a:rPr lang="pt-PT" sz="1400" dirty="0">
                <a:solidFill>
                  <a:srgbClr val="008000"/>
                </a:solidFill>
                <a:latin typeface="Consolas" panose="020B0609020204030204" pitchFamily="49" charset="0"/>
              </a:rPr>
              <a:t> </a:t>
            </a:r>
            <a:r>
              <a:rPr lang="pt-PT" sz="1400" dirty="0" err="1">
                <a:solidFill>
                  <a:srgbClr val="008000"/>
                </a:solidFill>
                <a:latin typeface="Consolas" panose="020B0609020204030204" pitchFamily="49" charset="0"/>
              </a:rPr>
              <a:t>quarters</a:t>
            </a:r>
            <a:r>
              <a:rPr lang="pt-PT" sz="1400" dirty="0">
                <a:solidFill>
                  <a:srgbClr val="008000"/>
                </a:solidFill>
                <a:latin typeface="Consolas" panose="020B0609020204030204" pitchFamily="49" charset="0"/>
              </a:rPr>
              <a:t> </a:t>
            </a:r>
            <a:r>
              <a:rPr lang="pt-PT" sz="1400" dirty="0" err="1">
                <a:solidFill>
                  <a:srgbClr val="008000"/>
                </a:solidFill>
                <a:latin typeface="Consolas" panose="020B0609020204030204" pitchFamily="49" charset="0"/>
              </a:rPr>
              <a:t>just</a:t>
            </a:r>
            <a:r>
              <a:rPr lang="pt-PT" sz="1400" dirty="0">
                <a:solidFill>
                  <a:srgbClr val="008000"/>
                </a:solidFill>
                <a:latin typeface="Consolas" panose="020B0609020204030204" pitchFamily="49" charset="0"/>
              </a:rPr>
              <a:t> </a:t>
            </a:r>
            <a:r>
              <a:rPr lang="pt-PT" sz="1400" dirty="0" err="1">
                <a:solidFill>
                  <a:srgbClr val="008000"/>
                </a:solidFill>
                <a:latin typeface="Consolas" panose="020B0609020204030204" pitchFamily="49" charset="0"/>
              </a:rPr>
              <a:t>add</a:t>
            </a:r>
            <a:r>
              <a:rPr lang="pt-PT" sz="1400" dirty="0">
                <a:solidFill>
                  <a:srgbClr val="008000"/>
                </a:solidFill>
                <a:latin typeface="Consolas" panose="020B0609020204030204" pitchFamily="49" charset="0"/>
              </a:rPr>
              <a:t> </a:t>
            </a:r>
          </a:p>
          <a:p>
            <a:pPr marL="0" indent="0">
              <a:lnSpc>
                <a:spcPct val="100000"/>
              </a:lnSpc>
              <a:spcBef>
                <a:spcPts val="0"/>
              </a:spcBef>
              <a:buNone/>
            </a:pPr>
            <a:r>
              <a:rPr lang="pt-PT" sz="1400" dirty="0">
                <a:solidFill>
                  <a:srgbClr val="008000"/>
                </a:solidFill>
                <a:latin typeface="Consolas" panose="020B0609020204030204" pitchFamily="49" charset="0"/>
              </a:rPr>
              <a:t>WHERE </a:t>
            </a:r>
            <a:r>
              <a:rPr lang="pt-PT" sz="1400" dirty="0" err="1">
                <a:solidFill>
                  <a:srgbClr val="008000"/>
                </a:solidFill>
                <a:latin typeface="Consolas" panose="020B0609020204030204" pitchFamily="49" charset="0"/>
              </a:rPr>
              <a:t>clause</a:t>
            </a:r>
            <a:r>
              <a:rPr lang="pt-PT" sz="1400" dirty="0">
                <a:solidFill>
                  <a:srgbClr val="008000"/>
                </a:solidFill>
                <a:latin typeface="Consolas" panose="020B0609020204030204" pitchFamily="49" charset="0"/>
              </a:rPr>
              <a:t> </a:t>
            </a:r>
            <a:r>
              <a:rPr lang="pt-PT" sz="1400" dirty="0" err="1">
                <a:solidFill>
                  <a:srgbClr val="008000"/>
                </a:solidFill>
                <a:latin typeface="Consolas" panose="020B0609020204030204" pitchFamily="49" charset="0"/>
              </a:rPr>
              <a:t>into</a:t>
            </a:r>
            <a:r>
              <a:rPr lang="pt-PT" sz="1400" dirty="0">
                <a:solidFill>
                  <a:srgbClr val="008000"/>
                </a:solidFill>
                <a:latin typeface="Consolas" panose="020B0609020204030204" pitchFamily="49" charset="0"/>
              </a:rPr>
              <a:t> </a:t>
            </a:r>
            <a:r>
              <a:rPr lang="pt-PT" sz="1400" dirty="0" err="1">
                <a:solidFill>
                  <a:srgbClr val="008000"/>
                </a:solidFill>
                <a:latin typeface="Consolas" panose="020B0609020204030204" pitchFamily="49" charset="0"/>
              </a:rPr>
              <a:t>your</a:t>
            </a:r>
            <a:r>
              <a:rPr lang="pt-PT" sz="1400" dirty="0">
                <a:solidFill>
                  <a:srgbClr val="008000"/>
                </a:solidFill>
                <a:latin typeface="Consolas" panose="020B0609020204030204" pitchFamily="49" charset="0"/>
              </a:rPr>
              <a:t> </a:t>
            </a:r>
            <a:r>
              <a:rPr lang="pt-PT" sz="1400" dirty="0" err="1">
                <a:solidFill>
                  <a:srgbClr val="008000"/>
                </a:solidFill>
                <a:latin typeface="Consolas" panose="020B0609020204030204" pitchFamily="49" charset="0"/>
              </a:rPr>
              <a:t>query</a:t>
            </a:r>
            <a:r>
              <a:rPr lang="pt-PT" sz="1400" dirty="0">
                <a:solidFill>
                  <a:srgbClr val="008000"/>
                </a:solidFill>
                <a:latin typeface="Consolas" panose="020B0609020204030204" pitchFamily="49" charset="0"/>
              </a:rPr>
              <a:t> </a:t>
            </a:r>
            <a:r>
              <a:rPr lang="pt-PT" sz="1400" dirty="0" err="1">
                <a:solidFill>
                  <a:srgbClr val="008000"/>
                </a:solidFill>
                <a:latin typeface="Consolas" panose="020B0609020204030204" pitchFamily="49" charset="0"/>
              </a:rPr>
              <a:t>and</a:t>
            </a:r>
            <a:r>
              <a:rPr lang="pt-PT" sz="1400" dirty="0">
                <a:solidFill>
                  <a:srgbClr val="008000"/>
                </a:solidFill>
                <a:latin typeface="Consolas" panose="020B0609020204030204" pitchFamily="49" charset="0"/>
              </a:rPr>
              <a:t> </a:t>
            </a:r>
            <a:r>
              <a:rPr lang="pt-PT" sz="1400" dirty="0" err="1">
                <a:solidFill>
                  <a:srgbClr val="008000"/>
                </a:solidFill>
                <a:latin typeface="Consolas" panose="020B0609020204030204" pitchFamily="49" charset="0"/>
              </a:rPr>
              <a:t>sub-query</a:t>
            </a:r>
            <a:r>
              <a:rPr lang="pt-PT" sz="1400" dirty="0">
                <a:solidFill>
                  <a:srgbClr val="008000"/>
                </a:solidFill>
                <a:latin typeface="Consolas" panose="020B0609020204030204" pitchFamily="49" charset="0"/>
              </a:rPr>
              <a:t>:</a:t>
            </a:r>
          </a:p>
          <a:p>
            <a:pPr marL="0" indent="0">
              <a:lnSpc>
                <a:spcPct val="100000"/>
              </a:lnSpc>
              <a:spcBef>
                <a:spcPts val="0"/>
              </a:spcBef>
              <a:buNone/>
            </a:pPr>
            <a:endParaRPr lang="pt-PT" sz="1400" dirty="0">
              <a:solidFill>
                <a:srgbClr val="008000"/>
              </a:solidFill>
              <a:latin typeface="Consolas" panose="020B0609020204030204" pitchFamily="49" charset="0"/>
            </a:endParaRPr>
          </a:p>
          <a:p>
            <a:pPr marL="0" indent="0">
              <a:lnSpc>
                <a:spcPct val="100000"/>
              </a:lnSpc>
              <a:spcBef>
                <a:spcPts val="0"/>
              </a:spcBef>
              <a:buNone/>
            </a:pPr>
            <a:r>
              <a:rPr lang="en-US" sz="1800" dirty="0">
                <a:solidFill>
                  <a:srgbClr val="0000FF"/>
                </a:solidFill>
                <a:latin typeface="Consolas" panose="020B0609020204030204" pitchFamily="49" charset="0"/>
              </a:rPr>
              <a:t>WHERE</a:t>
            </a:r>
            <a:r>
              <a:rPr lang="en-US" sz="1800" dirty="0">
                <a:solidFill>
                  <a:srgbClr val="000000"/>
                </a:solidFill>
                <a:latin typeface="Consolas" panose="020B0609020204030204" pitchFamily="49" charset="0"/>
              </a:rPr>
              <a:t> </a:t>
            </a:r>
            <a:r>
              <a:rPr lang="en-US" sz="1800" dirty="0">
                <a:solidFill>
                  <a:srgbClr val="FF00FF"/>
                </a:solidFill>
                <a:latin typeface="Consolas" panose="020B0609020204030204" pitchFamily="49" charset="0"/>
              </a:rPr>
              <a:t>DATEPART</a:t>
            </a:r>
            <a:r>
              <a:rPr lang="en-US" sz="1800" dirty="0">
                <a:solidFill>
                  <a:srgbClr val="808080"/>
                </a:solidFill>
                <a:latin typeface="Consolas" panose="020B0609020204030204" pitchFamily="49" charset="0"/>
              </a:rPr>
              <a:t>(</a:t>
            </a:r>
            <a:r>
              <a:rPr lang="en-US" sz="1800" dirty="0">
                <a:solidFill>
                  <a:srgbClr val="FF00FF"/>
                </a:solidFill>
                <a:latin typeface="Consolas" panose="020B0609020204030204" pitchFamily="49" charset="0"/>
              </a:rPr>
              <a:t>quarter</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order_date</a:t>
            </a:r>
            <a:r>
              <a:rPr lang="en-US" sz="1800" dirty="0">
                <a:solidFill>
                  <a:srgbClr val="808080"/>
                </a:solidFill>
                <a:latin typeface="Consolas" panose="020B0609020204030204" pitchFamily="49" charset="0"/>
              </a:rPr>
              <a:t>)=</a:t>
            </a:r>
            <a:r>
              <a:rPr lang="en-US" dirty="0">
                <a:solidFill>
                  <a:srgbClr val="000000"/>
                </a:solidFill>
                <a:latin typeface="Consolas" panose="020B0609020204030204" pitchFamily="49" charset="0"/>
              </a:rPr>
              <a:t>{number of Q}</a:t>
            </a:r>
            <a:endParaRPr lang="en-150" sz="1400" dirty="0">
              <a:solidFill>
                <a:srgbClr val="008000"/>
              </a:solidFill>
              <a:latin typeface="Consolas" panose="020B0609020204030204" pitchFamily="49" charset="0"/>
            </a:endParaRPr>
          </a:p>
        </p:txBody>
      </p:sp>
      <p:pic>
        <p:nvPicPr>
          <p:cNvPr id="4" name="Picture 3">
            <a:extLst>
              <a:ext uri="{FF2B5EF4-FFF2-40B4-BE49-F238E27FC236}">
                <a16:creationId xmlns:a16="http://schemas.microsoft.com/office/drawing/2014/main" id="{D6B0BBE4-5A0F-0B1D-6E30-EA07D1357C80}"/>
              </a:ext>
            </a:extLst>
          </p:cNvPr>
          <p:cNvPicPr>
            <a:picLocks noChangeAspect="1"/>
          </p:cNvPicPr>
          <p:nvPr/>
        </p:nvPicPr>
        <p:blipFill>
          <a:blip r:embed="rId3"/>
          <a:stretch>
            <a:fillRect/>
          </a:stretch>
        </p:blipFill>
        <p:spPr>
          <a:xfrm>
            <a:off x="6237754" y="2719108"/>
            <a:ext cx="3637781" cy="1866340"/>
          </a:xfrm>
          <a:prstGeom prst="rect">
            <a:avLst/>
          </a:prstGeom>
        </p:spPr>
      </p:pic>
    </p:spTree>
    <p:extLst>
      <p:ext uri="{BB962C8B-B14F-4D97-AF65-F5344CB8AC3E}">
        <p14:creationId xmlns:p14="http://schemas.microsoft.com/office/powerpoint/2010/main" val="18478894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057CDE-ADC6-46EE-18E6-DA5007FF2F47}"/>
              </a:ext>
            </a:extLst>
          </p:cNvPr>
          <p:cNvSpPr>
            <a:spLocks noGrp="1"/>
          </p:cNvSpPr>
          <p:nvPr>
            <p:ph type="title"/>
          </p:nvPr>
        </p:nvSpPr>
        <p:spPr>
          <a:xfrm>
            <a:off x="432000" y="647700"/>
            <a:ext cx="11340000" cy="700114"/>
          </a:xfrm>
          <a:prstGeom prst="rect">
            <a:avLst/>
          </a:prstGeom>
        </p:spPr>
        <p:txBody>
          <a:bodyPr/>
          <a:lstStyle/>
          <a:p>
            <a:r>
              <a:rPr lang="en-US" sz="4800" b="1" dirty="0">
                <a:latin typeface="+mj-lt"/>
              </a:rPr>
              <a:t>Top 5 Best Sellers and 5 Lowest Selling </a:t>
            </a:r>
            <a:br>
              <a:rPr lang="en-US" sz="4800" b="1" dirty="0">
                <a:latin typeface="+mj-lt"/>
              </a:rPr>
            </a:br>
            <a:r>
              <a:rPr lang="en-US" b="1" dirty="0">
                <a:latin typeface="+mj-lt"/>
              </a:rPr>
              <a:t>(in terms of revenue)</a:t>
            </a:r>
            <a:endParaRPr lang="en-150" sz="4800" dirty="0"/>
          </a:p>
        </p:txBody>
      </p:sp>
      <p:sp>
        <p:nvSpPr>
          <p:cNvPr id="9" name="Text Placeholder 7">
            <a:extLst>
              <a:ext uri="{FF2B5EF4-FFF2-40B4-BE49-F238E27FC236}">
                <a16:creationId xmlns:a16="http://schemas.microsoft.com/office/drawing/2014/main" id="{E575A0E7-66C5-1A04-148C-6138BF2C26E9}"/>
              </a:ext>
            </a:extLst>
          </p:cNvPr>
          <p:cNvSpPr txBox="1">
            <a:spLocks/>
          </p:cNvSpPr>
          <p:nvPr/>
        </p:nvSpPr>
        <p:spPr>
          <a:xfrm>
            <a:off x="432000" y="1899143"/>
            <a:ext cx="10823022" cy="4862486"/>
          </a:xfrm>
          <a:prstGeom prst="rect">
            <a:avLst/>
          </a:prstGeom>
        </p:spPr>
        <p:txBody>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1400" b="1" i="0" baseline="0" dirty="0">
                <a:solidFill>
                  <a:srgbClr val="374151"/>
                </a:solidFill>
                <a:effectLst/>
                <a:latin typeface="Söhne"/>
              </a:rPr>
              <a:t>Top 5 Best Sellers:</a:t>
            </a:r>
            <a:r>
              <a:rPr lang="en-US" sz="1400" b="0" i="0" baseline="0" dirty="0">
                <a:solidFill>
                  <a:srgbClr val="374151"/>
                </a:solidFill>
                <a:effectLst/>
                <a:latin typeface="Söhne"/>
              </a:rPr>
              <a:t> </a:t>
            </a:r>
          </a:p>
          <a:p>
            <a:pPr marL="0" indent="0">
              <a:lnSpc>
                <a:spcPct val="100000"/>
              </a:lnSpc>
              <a:spcBef>
                <a:spcPts val="0"/>
              </a:spcBef>
              <a:buNone/>
            </a:pPr>
            <a:endParaRPr lang="en-US" sz="1400" b="0" i="0" baseline="0" dirty="0">
              <a:solidFill>
                <a:srgbClr val="374151"/>
              </a:solidFill>
              <a:effectLst/>
              <a:latin typeface="Söhne"/>
            </a:endParaRPr>
          </a:p>
          <a:p>
            <a:pPr marL="0" indent="0">
              <a:lnSpc>
                <a:spcPct val="100000"/>
              </a:lnSpc>
              <a:spcBef>
                <a:spcPts val="0"/>
              </a:spcBef>
              <a:buNone/>
            </a:pPr>
            <a:r>
              <a:rPr lang="pt-PT" sz="1800" dirty="0" err="1">
                <a:solidFill>
                  <a:srgbClr val="0000FF"/>
                </a:solidFill>
                <a:latin typeface="Consolas" panose="020B0609020204030204" pitchFamily="49" charset="0"/>
              </a:rPr>
              <a:t>select</a:t>
            </a:r>
            <a:r>
              <a:rPr lang="pt-PT" sz="1800" dirty="0">
                <a:solidFill>
                  <a:srgbClr val="000000"/>
                </a:solidFill>
                <a:latin typeface="Consolas" panose="020B0609020204030204" pitchFamily="49" charset="0"/>
              </a:rPr>
              <a:t> </a:t>
            </a:r>
            <a:r>
              <a:rPr lang="pt-PT" sz="1800" dirty="0">
                <a:solidFill>
                  <a:srgbClr val="0000FF"/>
                </a:solidFill>
                <a:latin typeface="Consolas" panose="020B0609020204030204" pitchFamily="49" charset="0"/>
              </a:rPr>
              <a:t>top</a:t>
            </a:r>
            <a:r>
              <a:rPr lang="pt-PT" sz="1800" dirty="0">
                <a:solidFill>
                  <a:srgbClr val="000000"/>
                </a:solidFill>
                <a:latin typeface="Consolas" panose="020B0609020204030204" pitchFamily="49" charset="0"/>
              </a:rPr>
              <a:t> 5 </a:t>
            </a:r>
          </a:p>
          <a:p>
            <a:pPr marL="0" indent="0">
              <a:lnSpc>
                <a:spcPct val="100000"/>
              </a:lnSpc>
              <a:spcBef>
                <a:spcPts val="0"/>
              </a:spcBef>
              <a:buNone/>
            </a:pPr>
            <a:r>
              <a:rPr lang="pt-PT" sz="1800" dirty="0" err="1">
                <a:solidFill>
                  <a:srgbClr val="000000"/>
                </a:solidFill>
                <a:latin typeface="Consolas" panose="020B0609020204030204" pitchFamily="49" charset="0"/>
              </a:rPr>
              <a:t>pizza_name</a:t>
            </a:r>
            <a:r>
              <a:rPr lang="pt-PT" sz="1800" dirty="0">
                <a:solidFill>
                  <a:srgbClr val="808080"/>
                </a:solidFill>
                <a:latin typeface="Consolas" panose="020B0609020204030204" pitchFamily="49" charset="0"/>
              </a:rPr>
              <a:t>,</a:t>
            </a:r>
            <a:endParaRPr lang="pt-PT" sz="1800" dirty="0">
              <a:solidFill>
                <a:srgbClr val="000000"/>
              </a:solidFill>
              <a:latin typeface="Consolas" panose="020B0609020204030204" pitchFamily="49" charset="0"/>
            </a:endParaRPr>
          </a:p>
          <a:p>
            <a:pPr marL="0" indent="0">
              <a:lnSpc>
                <a:spcPct val="100000"/>
              </a:lnSpc>
              <a:spcBef>
                <a:spcPts val="0"/>
              </a:spcBef>
              <a:buNone/>
            </a:pPr>
            <a:r>
              <a:rPr lang="en-US" sz="1800" dirty="0">
                <a:solidFill>
                  <a:srgbClr val="FF00FF"/>
                </a:solidFill>
                <a:latin typeface="Consolas" panose="020B0609020204030204" pitchFamily="49" charset="0"/>
              </a:rPr>
              <a:t>sum</a:t>
            </a:r>
            <a:r>
              <a:rPr lang="en-US" sz="1800" dirty="0">
                <a:solidFill>
                  <a:srgbClr val="808080"/>
                </a:solidFill>
                <a:latin typeface="Consolas" panose="020B0609020204030204" pitchFamily="49" charset="0"/>
              </a:rPr>
              <a:t>(</a:t>
            </a:r>
            <a:r>
              <a:rPr lang="en-US" sz="1800" dirty="0" err="1">
                <a:solidFill>
                  <a:srgbClr val="000000"/>
                </a:solidFill>
                <a:latin typeface="Consolas" panose="020B0609020204030204" pitchFamily="49" charset="0"/>
              </a:rPr>
              <a:t>total_price</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as</a:t>
            </a:r>
            <a:r>
              <a:rPr lang="en-US" sz="1800" dirty="0">
                <a:solidFill>
                  <a:srgbClr val="000000"/>
                </a:solidFill>
                <a:latin typeface="Consolas" panose="020B0609020204030204" pitchFamily="49" charset="0"/>
              </a:rPr>
              <a:t> </a:t>
            </a:r>
            <a:r>
              <a:rPr lang="en-US" sz="1800" dirty="0">
                <a:solidFill>
                  <a:srgbClr val="FF0000"/>
                </a:solidFill>
                <a:latin typeface="Consolas" panose="020B0609020204030204" pitchFamily="49" charset="0"/>
              </a:rPr>
              <a:t>'Total Revenue'</a:t>
            </a:r>
            <a:endParaRPr lang="en-US" sz="1800" dirty="0">
              <a:solidFill>
                <a:srgbClr val="000000"/>
              </a:solidFill>
              <a:latin typeface="Consolas" panose="020B0609020204030204" pitchFamily="49" charset="0"/>
            </a:endParaRPr>
          </a:p>
          <a:p>
            <a:pPr marL="0" indent="0">
              <a:lnSpc>
                <a:spcPct val="100000"/>
              </a:lnSpc>
              <a:spcBef>
                <a:spcPts val="0"/>
              </a:spcBef>
              <a:buNone/>
            </a:pPr>
            <a:r>
              <a:rPr lang="pt-PT" sz="1800" dirty="0" err="1">
                <a:solidFill>
                  <a:srgbClr val="0000FF"/>
                </a:solidFill>
                <a:latin typeface="Consolas" panose="020B0609020204030204" pitchFamily="49" charset="0"/>
              </a:rPr>
              <a:t>from</a:t>
            </a:r>
            <a:r>
              <a:rPr lang="pt-PT" sz="1800" dirty="0">
                <a:solidFill>
                  <a:srgbClr val="000000"/>
                </a:solidFill>
                <a:latin typeface="Consolas" panose="020B0609020204030204" pitchFamily="49" charset="0"/>
              </a:rPr>
              <a:t> </a:t>
            </a:r>
            <a:r>
              <a:rPr lang="pt-PT" sz="1800" dirty="0" err="1">
                <a:solidFill>
                  <a:srgbClr val="000000"/>
                </a:solidFill>
                <a:latin typeface="Consolas" panose="020B0609020204030204" pitchFamily="49" charset="0"/>
              </a:rPr>
              <a:t>pizza_sales</a:t>
            </a:r>
            <a:endParaRPr lang="pt-PT" sz="1800" dirty="0">
              <a:solidFill>
                <a:srgbClr val="000000"/>
              </a:solidFill>
              <a:latin typeface="Consolas" panose="020B0609020204030204" pitchFamily="49" charset="0"/>
            </a:endParaRPr>
          </a:p>
          <a:p>
            <a:pPr marL="0" indent="0">
              <a:lnSpc>
                <a:spcPct val="100000"/>
              </a:lnSpc>
              <a:spcBef>
                <a:spcPts val="0"/>
              </a:spcBef>
              <a:buNone/>
            </a:pPr>
            <a:r>
              <a:rPr lang="pt-PT" sz="1800" dirty="0" err="1">
                <a:solidFill>
                  <a:srgbClr val="0000FF"/>
                </a:solidFill>
                <a:latin typeface="Consolas" panose="020B0609020204030204" pitchFamily="49" charset="0"/>
              </a:rPr>
              <a:t>group</a:t>
            </a:r>
            <a:r>
              <a:rPr lang="pt-PT" sz="1800" dirty="0">
                <a:solidFill>
                  <a:srgbClr val="000000"/>
                </a:solidFill>
                <a:latin typeface="Consolas" panose="020B0609020204030204" pitchFamily="49" charset="0"/>
              </a:rPr>
              <a:t> </a:t>
            </a:r>
            <a:r>
              <a:rPr lang="pt-PT" sz="1800" dirty="0" err="1">
                <a:solidFill>
                  <a:srgbClr val="0000FF"/>
                </a:solidFill>
                <a:latin typeface="Consolas" panose="020B0609020204030204" pitchFamily="49" charset="0"/>
              </a:rPr>
              <a:t>by</a:t>
            </a:r>
            <a:r>
              <a:rPr lang="pt-PT" sz="1800" dirty="0">
                <a:solidFill>
                  <a:srgbClr val="000000"/>
                </a:solidFill>
                <a:latin typeface="Consolas" panose="020B0609020204030204" pitchFamily="49" charset="0"/>
              </a:rPr>
              <a:t> </a:t>
            </a:r>
            <a:r>
              <a:rPr lang="pt-PT" sz="1800" dirty="0" err="1">
                <a:solidFill>
                  <a:srgbClr val="000000"/>
                </a:solidFill>
                <a:latin typeface="Consolas" panose="020B0609020204030204" pitchFamily="49" charset="0"/>
              </a:rPr>
              <a:t>pizza_name</a:t>
            </a:r>
            <a:endParaRPr lang="pt-PT" sz="1800" dirty="0">
              <a:solidFill>
                <a:srgbClr val="000000"/>
              </a:solidFill>
              <a:latin typeface="Consolas" panose="020B0609020204030204" pitchFamily="49" charset="0"/>
            </a:endParaRPr>
          </a:p>
          <a:p>
            <a:pPr marL="0" indent="0">
              <a:lnSpc>
                <a:spcPct val="100000"/>
              </a:lnSpc>
              <a:spcBef>
                <a:spcPts val="0"/>
              </a:spcBef>
              <a:buNone/>
            </a:pPr>
            <a:r>
              <a:rPr lang="en-US" sz="1800" dirty="0">
                <a:solidFill>
                  <a:srgbClr val="0000FF"/>
                </a:solidFill>
                <a:latin typeface="Consolas" panose="020B0609020204030204" pitchFamily="49" charset="0"/>
              </a:rPr>
              <a:t>order</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by</a:t>
            </a:r>
            <a:r>
              <a:rPr lang="en-US" sz="1800" dirty="0">
                <a:solidFill>
                  <a:srgbClr val="000000"/>
                </a:solidFill>
                <a:latin typeface="Consolas" panose="020B0609020204030204" pitchFamily="49" charset="0"/>
              </a:rPr>
              <a:t> </a:t>
            </a:r>
            <a:r>
              <a:rPr lang="en-US" sz="1800" dirty="0">
                <a:solidFill>
                  <a:srgbClr val="FF0000"/>
                </a:solidFill>
                <a:latin typeface="Consolas" panose="020B0609020204030204" pitchFamily="49" charset="0"/>
              </a:rPr>
              <a:t>'Total Revenue'</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desc</a:t>
            </a:r>
            <a:endParaRPr lang="pt-PT" sz="1400" dirty="0">
              <a:solidFill>
                <a:srgbClr val="0000FF"/>
              </a:solidFill>
              <a:latin typeface="Consolas" panose="020B0609020204030204" pitchFamily="49" charset="0"/>
            </a:endParaRPr>
          </a:p>
          <a:p>
            <a:pPr marL="0" indent="0">
              <a:lnSpc>
                <a:spcPct val="100000"/>
              </a:lnSpc>
              <a:spcBef>
                <a:spcPts val="0"/>
              </a:spcBef>
              <a:buNone/>
            </a:pPr>
            <a:endParaRPr lang="pt-PT" sz="1400" dirty="0">
              <a:solidFill>
                <a:srgbClr val="0000FF"/>
              </a:solidFill>
              <a:latin typeface="Consolas" panose="020B0609020204030204" pitchFamily="49" charset="0"/>
            </a:endParaRPr>
          </a:p>
          <a:p>
            <a:pPr marL="0" indent="0">
              <a:lnSpc>
                <a:spcPct val="100000"/>
              </a:lnSpc>
              <a:spcBef>
                <a:spcPts val="0"/>
              </a:spcBef>
              <a:buNone/>
            </a:pPr>
            <a:r>
              <a:rPr lang="en-US" sz="1400" b="1" i="0" baseline="0" dirty="0">
                <a:solidFill>
                  <a:srgbClr val="374151"/>
                </a:solidFill>
                <a:effectLst/>
                <a:latin typeface="Söhne"/>
              </a:rPr>
              <a:t>5 Lowest Selling Pizzas:</a:t>
            </a:r>
          </a:p>
          <a:p>
            <a:pPr marL="0" indent="0">
              <a:lnSpc>
                <a:spcPct val="100000"/>
              </a:lnSpc>
              <a:spcBef>
                <a:spcPts val="0"/>
              </a:spcBef>
              <a:buNone/>
            </a:pPr>
            <a:endParaRPr lang="pt-PT" sz="1400" dirty="0">
              <a:solidFill>
                <a:srgbClr val="0000FF"/>
              </a:solidFill>
              <a:latin typeface="Consolas" panose="020B0609020204030204" pitchFamily="49" charset="0"/>
            </a:endParaRPr>
          </a:p>
          <a:p>
            <a:pPr marL="0" indent="0">
              <a:lnSpc>
                <a:spcPct val="100000"/>
              </a:lnSpc>
              <a:spcBef>
                <a:spcPts val="0"/>
              </a:spcBef>
              <a:buNone/>
            </a:pPr>
            <a:r>
              <a:rPr lang="pt-PT" sz="1800" dirty="0" err="1">
                <a:solidFill>
                  <a:srgbClr val="0000FF"/>
                </a:solidFill>
                <a:latin typeface="Consolas" panose="020B0609020204030204" pitchFamily="49" charset="0"/>
              </a:rPr>
              <a:t>select</a:t>
            </a:r>
            <a:r>
              <a:rPr lang="pt-PT" sz="1800" dirty="0">
                <a:solidFill>
                  <a:srgbClr val="000000"/>
                </a:solidFill>
                <a:latin typeface="Consolas" panose="020B0609020204030204" pitchFamily="49" charset="0"/>
              </a:rPr>
              <a:t> </a:t>
            </a:r>
            <a:r>
              <a:rPr lang="pt-PT" sz="1800" dirty="0">
                <a:solidFill>
                  <a:srgbClr val="0000FF"/>
                </a:solidFill>
                <a:latin typeface="Consolas" panose="020B0609020204030204" pitchFamily="49" charset="0"/>
              </a:rPr>
              <a:t>top</a:t>
            </a:r>
            <a:r>
              <a:rPr lang="pt-PT" sz="1800" dirty="0">
                <a:solidFill>
                  <a:srgbClr val="000000"/>
                </a:solidFill>
                <a:latin typeface="Consolas" panose="020B0609020204030204" pitchFamily="49" charset="0"/>
              </a:rPr>
              <a:t> 5 </a:t>
            </a:r>
          </a:p>
          <a:p>
            <a:pPr marL="0" indent="0">
              <a:lnSpc>
                <a:spcPct val="100000"/>
              </a:lnSpc>
              <a:spcBef>
                <a:spcPts val="0"/>
              </a:spcBef>
              <a:buNone/>
            </a:pPr>
            <a:r>
              <a:rPr lang="pt-PT" sz="1800" dirty="0" err="1">
                <a:solidFill>
                  <a:srgbClr val="000000"/>
                </a:solidFill>
                <a:latin typeface="Consolas" panose="020B0609020204030204" pitchFamily="49" charset="0"/>
              </a:rPr>
              <a:t>pizza_name</a:t>
            </a:r>
            <a:r>
              <a:rPr lang="pt-PT" sz="1800" dirty="0">
                <a:solidFill>
                  <a:srgbClr val="808080"/>
                </a:solidFill>
                <a:latin typeface="Consolas" panose="020B0609020204030204" pitchFamily="49" charset="0"/>
              </a:rPr>
              <a:t>,</a:t>
            </a:r>
            <a:endParaRPr lang="pt-PT" sz="1800" dirty="0">
              <a:solidFill>
                <a:srgbClr val="000000"/>
              </a:solidFill>
              <a:latin typeface="Consolas" panose="020B0609020204030204" pitchFamily="49" charset="0"/>
            </a:endParaRPr>
          </a:p>
          <a:p>
            <a:pPr marL="0" indent="0">
              <a:lnSpc>
                <a:spcPct val="100000"/>
              </a:lnSpc>
              <a:spcBef>
                <a:spcPts val="0"/>
              </a:spcBef>
              <a:buNone/>
            </a:pPr>
            <a:r>
              <a:rPr lang="en-US" sz="1800" dirty="0">
                <a:solidFill>
                  <a:srgbClr val="FF00FF"/>
                </a:solidFill>
                <a:latin typeface="Consolas" panose="020B0609020204030204" pitchFamily="49" charset="0"/>
              </a:rPr>
              <a:t>sum</a:t>
            </a:r>
            <a:r>
              <a:rPr lang="en-US" sz="1800" dirty="0">
                <a:solidFill>
                  <a:srgbClr val="808080"/>
                </a:solidFill>
                <a:latin typeface="Consolas" panose="020B0609020204030204" pitchFamily="49" charset="0"/>
              </a:rPr>
              <a:t>(</a:t>
            </a:r>
            <a:r>
              <a:rPr lang="en-US" sz="1800" dirty="0" err="1">
                <a:solidFill>
                  <a:srgbClr val="000000"/>
                </a:solidFill>
                <a:latin typeface="Consolas" panose="020B0609020204030204" pitchFamily="49" charset="0"/>
              </a:rPr>
              <a:t>total_price</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as</a:t>
            </a:r>
            <a:r>
              <a:rPr lang="en-US" sz="1800" dirty="0">
                <a:solidFill>
                  <a:srgbClr val="000000"/>
                </a:solidFill>
                <a:latin typeface="Consolas" panose="020B0609020204030204" pitchFamily="49" charset="0"/>
              </a:rPr>
              <a:t> </a:t>
            </a:r>
            <a:r>
              <a:rPr lang="en-US" sz="1800" dirty="0">
                <a:solidFill>
                  <a:srgbClr val="FF0000"/>
                </a:solidFill>
                <a:latin typeface="Consolas" panose="020B0609020204030204" pitchFamily="49" charset="0"/>
              </a:rPr>
              <a:t>'Total Revenue'</a:t>
            </a:r>
            <a:endParaRPr lang="en-US" sz="1800" dirty="0">
              <a:solidFill>
                <a:srgbClr val="000000"/>
              </a:solidFill>
              <a:latin typeface="Consolas" panose="020B0609020204030204" pitchFamily="49" charset="0"/>
            </a:endParaRPr>
          </a:p>
          <a:p>
            <a:pPr marL="0" indent="0">
              <a:lnSpc>
                <a:spcPct val="100000"/>
              </a:lnSpc>
              <a:spcBef>
                <a:spcPts val="0"/>
              </a:spcBef>
              <a:buNone/>
            </a:pPr>
            <a:r>
              <a:rPr lang="pt-PT" sz="1800" dirty="0" err="1">
                <a:solidFill>
                  <a:srgbClr val="0000FF"/>
                </a:solidFill>
                <a:latin typeface="Consolas" panose="020B0609020204030204" pitchFamily="49" charset="0"/>
              </a:rPr>
              <a:t>from</a:t>
            </a:r>
            <a:r>
              <a:rPr lang="pt-PT" sz="1800" dirty="0">
                <a:solidFill>
                  <a:srgbClr val="000000"/>
                </a:solidFill>
                <a:latin typeface="Consolas" panose="020B0609020204030204" pitchFamily="49" charset="0"/>
              </a:rPr>
              <a:t> </a:t>
            </a:r>
            <a:r>
              <a:rPr lang="pt-PT" sz="1800" dirty="0" err="1">
                <a:solidFill>
                  <a:srgbClr val="000000"/>
                </a:solidFill>
                <a:latin typeface="Consolas" panose="020B0609020204030204" pitchFamily="49" charset="0"/>
              </a:rPr>
              <a:t>pizza_sales</a:t>
            </a:r>
            <a:endParaRPr lang="pt-PT" sz="1800" dirty="0">
              <a:solidFill>
                <a:srgbClr val="000000"/>
              </a:solidFill>
              <a:latin typeface="Consolas" panose="020B0609020204030204" pitchFamily="49" charset="0"/>
            </a:endParaRPr>
          </a:p>
          <a:p>
            <a:pPr marL="0" indent="0">
              <a:lnSpc>
                <a:spcPct val="100000"/>
              </a:lnSpc>
              <a:spcBef>
                <a:spcPts val="0"/>
              </a:spcBef>
              <a:buNone/>
            </a:pPr>
            <a:r>
              <a:rPr lang="pt-PT" sz="1800" dirty="0" err="1">
                <a:solidFill>
                  <a:srgbClr val="0000FF"/>
                </a:solidFill>
                <a:latin typeface="Consolas" panose="020B0609020204030204" pitchFamily="49" charset="0"/>
              </a:rPr>
              <a:t>group</a:t>
            </a:r>
            <a:r>
              <a:rPr lang="pt-PT" sz="1800" dirty="0">
                <a:solidFill>
                  <a:srgbClr val="000000"/>
                </a:solidFill>
                <a:latin typeface="Consolas" panose="020B0609020204030204" pitchFamily="49" charset="0"/>
              </a:rPr>
              <a:t> </a:t>
            </a:r>
            <a:r>
              <a:rPr lang="pt-PT" sz="1800" dirty="0" err="1">
                <a:solidFill>
                  <a:srgbClr val="0000FF"/>
                </a:solidFill>
                <a:latin typeface="Consolas" panose="020B0609020204030204" pitchFamily="49" charset="0"/>
              </a:rPr>
              <a:t>by</a:t>
            </a:r>
            <a:r>
              <a:rPr lang="pt-PT" sz="1800" dirty="0">
                <a:solidFill>
                  <a:srgbClr val="000000"/>
                </a:solidFill>
                <a:latin typeface="Consolas" panose="020B0609020204030204" pitchFamily="49" charset="0"/>
              </a:rPr>
              <a:t> </a:t>
            </a:r>
            <a:r>
              <a:rPr lang="pt-PT" sz="1800" dirty="0" err="1">
                <a:solidFill>
                  <a:srgbClr val="000000"/>
                </a:solidFill>
                <a:latin typeface="Consolas" panose="020B0609020204030204" pitchFamily="49" charset="0"/>
              </a:rPr>
              <a:t>pizza_name</a:t>
            </a:r>
            <a:endParaRPr lang="pt-PT" sz="1800" dirty="0">
              <a:solidFill>
                <a:srgbClr val="000000"/>
              </a:solidFill>
              <a:latin typeface="Consolas" panose="020B0609020204030204" pitchFamily="49" charset="0"/>
            </a:endParaRPr>
          </a:p>
          <a:p>
            <a:pPr marL="0" indent="0">
              <a:lnSpc>
                <a:spcPct val="100000"/>
              </a:lnSpc>
              <a:spcBef>
                <a:spcPts val="0"/>
              </a:spcBef>
              <a:buNone/>
            </a:pPr>
            <a:r>
              <a:rPr lang="en-US" sz="1800" dirty="0">
                <a:solidFill>
                  <a:srgbClr val="0000FF"/>
                </a:solidFill>
                <a:latin typeface="Consolas" panose="020B0609020204030204" pitchFamily="49" charset="0"/>
              </a:rPr>
              <a:t>order</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by</a:t>
            </a:r>
            <a:r>
              <a:rPr lang="en-US" sz="1800" dirty="0">
                <a:solidFill>
                  <a:srgbClr val="000000"/>
                </a:solidFill>
                <a:latin typeface="Consolas" panose="020B0609020204030204" pitchFamily="49" charset="0"/>
              </a:rPr>
              <a:t> </a:t>
            </a:r>
            <a:r>
              <a:rPr lang="en-US" sz="1800" dirty="0">
                <a:solidFill>
                  <a:srgbClr val="FF0000"/>
                </a:solidFill>
                <a:latin typeface="Consolas" panose="020B0609020204030204" pitchFamily="49" charset="0"/>
              </a:rPr>
              <a:t>'Total Revenue'</a:t>
            </a:r>
            <a:r>
              <a:rPr lang="en-US" sz="1800" dirty="0">
                <a:solidFill>
                  <a:srgbClr val="000000"/>
                </a:solidFill>
                <a:latin typeface="Consolas" panose="020B0609020204030204" pitchFamily="49" charset="0"/>
              </a:rPr>
              <a:t> </a:t>
            </a:r>
            <a:r>
              <a:rPr lang="en-US" sz="1800" dirty="0" err="1">
                <a:solidFill>
                  <a:srgbClr val="0000FF"/>
                </a:solidFill>
                <a:latin typeface="Consolas" panose="020B0609020204030204" pitchFamily="49" charset="0"/>
              </a:rPr>
              <a:t>asc</a:t>
            </a:r>
            <a:endParaRPr lang="en-150" sz="1400" dirty="0">
              <a:solidFill>
                <a:srgbClr val="000000"/>
              </a:solidFill>
              <a:latin typeface="Consolas" panose="020B0609020204030204" pitchFamily="49" charset="0"/>
            </a:endParaRPr>
          </a:p>
        </p:txBody>
      </p:sp>
      <p:pic>
        <p:nvPicPr>
          <p:cNvPr id="12" name="Picture 11">
            <a:extLst>
              <a:ext uri="{FF2B5EF4-FFF2-40B4-BE49-F238E27FC236}">
                <a16:creationId xmlns:a16="http://schemas.microsoft.com/office/drawing/2014/main" id="{F5712DFE-9461-4876-5C7D-F8AA4DCA6AD6}"/>
              </a:ext>
            </a:extLst>
          </p:cNvPr>
          <p:cNvPicPr>
            <a:picLocks noChangeAspect="1"/>
          </p:cNvPicPr>
          <p:nvPr/>
        </p:nvPicPr>
        <p:blipFill>
          <a:blip r:embed="rId3"/>
          <a:stretch>
            <a:fillRect/>
          </a:stretch>
        </p:blipFill>
        <p:spPr>
          <a:xfrm>
            <a:off x="6096000" y="1899143"/>
            <a:ext cx="4349388" cy="1812245"/>
          </a:xfrm>
          <a:prstGeom prst="rect">
            <a:avLst/>
          </a:prstGeom>
        </p:spPr>
      </p:pic>
      <p:pic>
        <p:nvPicPr>
          <p:cNvPr id="14" name="Picture 13">
            <a:extLst>
              <a:ext uri="{FF2B5EF4-FFF2-40B4-BE49-F238E27FC236}">
                <a16:creationId xmlns:a16="http://schemas.microsoft.com/office/drawing/2014/main" id="{B51E228C-A39B-9EEC-7788-4731277F135C}"/>
              </a:ext>
            </a:extLst>
          </p:cNvPr>
          <p:cNvPicPr>
            <a:picLocks noChangeAspect="1"/>
          </p:cNvPicPr>
          <p:nvPr/>
        </p:nvPicPr>
        <p:blipFill>
          <a:blip r:embed="rId4"/>
          <a:stretch>
            <a:fillRect/>
          </a:stretch>
        </p:blipFill>
        <p:spPr>
          <a:xfrm>
            <a:off x="6096000" y="4330386"/>
            <a:ext cx="4538357" cy="1812245"/>
          </a:xfrm>
          <a:prstGeom prst="rect">
            <a:avLst/>
          </a:prstGeom>
        </p:spPr>
      </p:pic>
    </p:spTree>
    <p:extLst>
      <p:ext uri="{BB962C8B-B14F-4D97-AF65-F5344CB8AC3E}">
        <p14:creationId xmlns:p14="http://schemas.microsoft.com/office/powerpoint/2010/main" val="5260906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057CDE-ADC6-46EE-18E6-DA5007FF2F47}"/>
              </a:ext>
            </a:extLst>
          </p:cNvPr>
          <p:cNvSpPr>
            <a:spLocks noGrp="1"/>
          </p:cNvSpPr>
          <p:nvPr>
            <p:ph type="title"/>
          </p:nvPr>
        </p:nvSpPr>
        <p:spPr>
          <a:xfrm>
            <a:off x="432000" y="647700"/>
            <a:ext cx="11340000" cy="700114"/>
          </a:xfrm>
          <a:prstGeom prst="rect">
            <a:avLst/>
          </a:prstGeom>
        </p:spPr>
        <p:txBody>
          <a:bodyPr/>
          <a:lstStyle/>
          <a:p>
            <a:r>
              <a:rPr lang="en-US" sz="4800" b="1" dirty="0">
                <a:latin typeface="+mj-lt"/>
              </a:rPr>
              <a:t>Top 5 Best Sellers and 5 Lowest Selling </a:t>
            </a:r>
            <a:br>
              <a:rPr lang="en-US" sz="4800" b="1" dirty="0">
                <a:latin typeface="+mj-lt"/>
              </a:rPr>
            </a:br>
            <a:r>
              <a:rPr lang="en-US" b="1" dirty="0">
                <a:latin typeface="+mj-lt"/>
              </a:rPr>
              <a:t>(in terms of quantity)</a:t>
            </a:r>
            <a:endParaRPr lang="en-150" sz="4800" dirty="0"/>
          </a:p>
        </p:txBody>
      </p:sp>
      <p:sp>
        <p:nvSpPr>
          <p:cNvPr id="9" name="Text Placeholder 7">
            <a:extLst>
              <a:ext uri="{FF2B5EF4-FFF2-40B4-BE49-F238E27FC236}">
                <a16:creationId xmlns:a16="http://schemas.microsoft.com/office/drawing/2014/main" id="{E575A0E7-66C5-1A04-148C-6138BF2C26E9}"/>
              </a:ext>
            </a:extLst>
          </p:cNvPr>
          <p:cNvSpPr txBox="1">
            <a:spLocks/>
          </p:cNvSpPr>
          <p:nvPr/>
        </p:nvSpPr>
        <p:spPr>
          <a:xfrm>
            <a:off x="432000" y="1899143"/>
            <a:ext cx="10823022" cy="4862486"/>
          </a:xfrm>
          <a:prstGeom prst="rect">
            <a:avLst/>
          </a:prstGeom>
        </p:spPr>
        <p:txBody>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1400" b="1" i="0" baseline="0" dirty="0">
                <a:solidFill>
                  <a:srgbClr val="374151"/>
                </a:solidFill>
                <a:effectLst/>
                <a:latin typeface="Söhne"/>
              </a:rPr>
              <a:t>Top 5 Best Sellers:</a:t>
            </a:r>
            <a:r>
              <a:rPr lang="en-US" sz="1400" b="0" i="0" baseline="0" dirty="0">
                <a:solidFill>
                  <a:srgbClr val="374151"/>
                </a:solidFill>
                <a:effectLst/>
                <a:latin typeface="Söhne"/>
              </a:rPr>
              <a:t> </a:t>
            </a:r>
          </a:p>
          <a:p>
            <a:pPr marL="0" indent="0">
              <a:lnSpc>
                <a:spcPct val="100000"/>
              </a:lnSpc>
              <a:spcBef>
                <a:spcPts val="0"/>
              </a:spcBef>
              <a:buNone/>
            </a:pPr>
            <a:endParaRPr lang="en-US" sz="1400" b="0" i="0" baseline="0" dirty="0">
              <a:solidFill>
                <a:srgbClr val="374151"/>
              </a:solidFill>
              <a:effectLst/>
              <a:latin typeface="Söhne"/>
            </a:endParaRPr>
          </a:p>
          <a:p>
            <a:pPr marL="0" indent="0">
              <a:lnSpc>
                <a:spcPct val="100000"/>
              </a:lnSpc>
              <a:spcBef>
                <a:spcPts val="0"/>
              </a:spcBef>
              <a:buNone/>
            </a:pPr>
            <a:r>
              <a:rPr lang="pt-PT" sz="1600" dirty="0" err="1">
                <a:solidFill>
                  <a:srgbClr val="0000FF"/>
                </a:solidFill>
                <a:latin typeface="Consolas" panose="020B0609020204030204" pitchFamily="49" charset="0"/>
              </a:rPr>
              <a:t>select</a:t>
            </a:r>
            <a:r>
              <a:rPr lang="pt-PT" sz="1600" dirty="0">
                <a:solidFill>
                  <a:srgbClr val="000000"/>
                </a:solidFill>
                <a:latin typeface="Consolas" panose="020B0609020204030204" pitchFamily="49" charset="0"/>
              </a:rPr>
              <a:t> </a:t>
            </a:r>
            <a:r>
              <a:rPr lang="pt-PT" sz="1600" dirty="0">
                <a:solidFill>
                  <a:srgbClr val="0000FF"/>
                </a:solidFill>
                <a:latin typeface="Consolas" panose="020B0609020204030204" pitchFamily="49" charset="0"/>
              </a:rPr>
              <a:t>top</a:t>
            </a:r>
            <a:r>
              <a:rPr lang="pt-PT" sz="1600" dirty="0">
                <a:solidFill>
                  <a:srgbClr val="000000"/>
                </a:solidFill>
                <a:latin typeface="Consolas" panose="020B0609020204030204" pitchFamily="49" charset="0"/>
              </a:rPr>
              <a:t> 5 </a:t>
            </a:r>
          </a:p>
          <a:p>
            <a:pPr marL="0" indent="0">
              <a:lnSpc>
                <a:spcPct val="100000"/>
              </a:lnSpc>
              <a:spcBef>
                <a:spcPts val="0"/>
              </a:spcBef>
              <a:buNone/>
            </a:pPr>
            <a:r>
              <a:rPr lang="pt-PT" sz="1600" dirty="0" err="1">
                <a:solidFill>
                  <a:srgbClr val="000000"/>
                </a:solidFill>
                <a:latin typeface="Consolas" panose="020B0609020204030204" pitchFamily="49" charset="0"/>
              </a:rPr>
              <a:t>pizza_name</a:t>
            </a:r>
            <a:r>
              <a:rPr lang="pt-PT" sz="1600" dirty="0">
                <a:solidFill>
                  <a:srgbClr val="808080"/>
                </a:solidFill>
                <a:latin typeface="Consolas" panose="020B0609020204030204" pitchFamily="49" charset="0"/>
              </a:rPr>
              <a:t>,</a:t>
            </a:r>
            <a:endParaRPr lang="pt-PT" sz="1600" dirty="0">
              <a:solidFill>
                <a:srgbClr val="000000"/>
              </a:solidFill>
              <a:latin typeface="Consolas" panose="020B0609020204030204" pitchFamily="49" charset="0"/>
            </a:endParaRPr>
          </a:p>
          <a:p>
            <a:pPr marL="0" indent="0">
              <a:lnSpc>
                <a:spcPct val="100000"/>
              </a:lnSpc>
              <a:spcBef>
                <a:spcPts val="0"/>
              </a:spcBef>
              <a:buNone/>
            </a:pPr>
            <a:r>
              <a:rPr lang="pt-BR" sz="1600" dirty="0">
                <a:solidFill>
                  <a:srgbClr val="FF00FF"/>
                </a:solidFill>
                <a:latin typeface="Consolas" panose="020B0609020204030204" pitchFamily="49" charset="0"/>
              </a:rPr>
              <a:t>sum</a:t>
            </a:r>
            <a:r>
              <a:rPr lang="pt-BR" sz="1600" dirty="0">
                <a:solidFill>
                  <a:srgbClr val="808080"/>
                </a:solidFill>
                <a:latin typeface="Consolas" panose="020B0609020204030204" pitchFamily="49" charset="0"/>
              </a:rPr>
              <a:t>(</a:t>
            </a:r>
            <a:r>
              <a:rPr lang="pt-BR" sz="1600" dirty="0" err="1">
                <a:solidFill>
                  <a:srgbClr val="000000"/>
                </a:solidFill>
                <a:latin typeface="Consolas" panose="020B0609020204030204" pitchFamily="49" charset="0"/>
              </a:rPr>
              <a:t>quantity</a:t>
            </a:r>
            <a:r>
              <a:rPr lang="pt-BR" sz="1600" dirty="0">
                <a:solidFill>
                  <a:srgbClr val="808080"/>
                </a:solidFill>
                <a:latin typeface="Consolas" panose="020B0609020204030204" pitchFamily="49" charset="0"/>
              </a:rPr>
              <a:t>)</a:t>
            </a:r>
            <a:r>
              <a:rPr lang="pt-BR" sz="1600" dirty="0">
                <a:solidFill>
                  <a:srgbClr val="000000"/>
                </a:solidFill>
                <a:latin typeface="Consolas" panose="020B0609020204030204" pitchFamily="49" charset="0"/>
              </a:rPr>
              <a:t> </a:t>
            </a:r>
            <a:r>
              <a:rPr lang="pt-BR" sz="1600" dirty="0">
                <a:solidFill>
                  <a:srgbClr val="0000FF"/>
                </a:solidFill>
                <a:latin typeface="Consolas" panose="020B0609020204030204" pitchFamily="49" charset="0"/>
              </a:rPr>
              <a:t>as</a:t>
            </a:r>
            <a:r>
              <a:rPr lang="pt-BR" sz="1600" dirty="0">
                <a:solidFill>
                  <a:srgbClr val="000000"/>
                </a:solidFill>
                <a:latin typeface="Consolas" panose="020B0609020204030204" pitchFamily="49" charset="0"/>
              </a:rPr>
              <a:t> </a:t>
            </a:r>
            <a:r>
              <a:rPr lang="pt-BR" sz="1600" dirty="0">
                <a:solidFill>
                  <a:srgbClr val="FF0000"/>
                </a:solidFill>
                <a:latin typeface="Consolas" panose="020B0609020204030204" pitchFamily="49" charset="0"/>
              </a:rPr>
              <a:t>'Total </a:t>
            </a:r>
            <a:r>
              <a:rPr lang="pt-BR" sz="1600" dirty="0" err="1">
                <a:solidFill>
                  <a:srgbClr val="FF0000"/>
                </a:solidFill>
                <a:latin typeface="Consolas" panose="020B0609020204030204" pitchFamily="49" charset="0"/>
              </a:rPr>
              <a:t>Quantity</a:t>
            </a:r>
            <a:r>
              <a:rPr lang="pt-BR" sz="1600" dirty="0">
                <a:solidFill>
                  <a:srgbClr val="FF0000"/>
                </a:solidFill>
                <a:latin typeface="Consolas" panose="020B0609020204030204" pitchFamily="49" charset="0"/>
              </a:rPr>
              <a:t>'</a:t>
            </a:r>
            <a:endParaRPr lang="pt-BR" sz="1600" dirty="0">
              <a:solidFill>
                <a:srgbClr val="000000"/>
              </a:solidFill>
              <a:latin typeface="Consolas" panose="020B0609020204030204" pitchFamily="49" charset="0"/>
            </a:endParaRPr>
          </a:p>
          <a:p>
            <a:pPr marL="0" indent="0">
              <a:lnSpc>
                <a:spcPct val="100000"/>
              </a:lnSpc>
              <a:spcBef>
                <a:spcPts val="0"/>
              </a:spcBef>
              <a:buNone/>
            </a:pPr>
            <a:r>
              <a:rPr lang="pt-PT" sz="1600" dirty="0" err="1">
                <a:solidFill>
                  <a:srgbClr val="0000FF"/>
                </a:solidFill>
                <a:latin typeface="Consolas" panose="020B0609020204030204" pitchFamily="49" charset="0"/>
              </a:rPr>
              <a:t>from</a:t>
            </a:r>
            <a:r>
              <a:rPr lang="pt-PT" sz="1600" dirty="0">
                <a:solidFill>
                  <a:srgbClr val="000000"/>
                </a:solidFill>
                <a:latin typeface="Consolas" panose="020B0609020204030204" pitchFamily="49" charset="0"/>
              </a:rPr>
              <a:t> </a:t>
            </a:r>
            <a:r>
              <a:rPr lang="pt-PT" sz="1600" dirty="0" err="1">
                <a:solidFill>
                  <a:srgbClr val="000000"/>
                </a:solidFill>
                <a:latin typeface="Consolas" panose="020B0609020204030204" pitchFamily="49" charset="0"/>
              </a:rPr>
              <a:t>pizza_sales</a:t>
            </a:r>
            <a:endParaRPr lang="pt-PT" sz="1600" dirty="0">
              <a:solidFill>
                <a:srgbClr val="000000"/>
              </a:solidFill>
              <a:latin typeface="Consolas" panose="020B0609020204030204" pitchFamily="49" charset="0"/>
            </a:endParaRPr>
          </a:p>
          <a:p>
            <a:pPr marL="0" indent="0">
              <a:lnSpc>
                <a:spcPct val="100000"/>
              </a:lnSpc>
              <a:spcBef>
                <a:spcPts val="0"/>
              </a:spcBef>
              <a:buNone/>
            </a:pPr>
            <a:r>
              <a:rPr lang="pt-PT" sz="1600" dirty="0" err="1">
                <a:solidFill>
                  <a:srgbClr val="0000FF"/>
                </a:solidFill>
                <a:latin typeface="Consolas" panose="020B0609020204030204" pitchFamily="49" charset="0"/>
              </a:rPr>
              <a:t>group</a:t>
            </a:r>
            <a:r>
              <a:rPr lang="pt-PT" sz="1600" dirty="0">
                <a:solidFill>
                  <a:srgbClr val="000000"/>
                </a:solidFill>
                <a:latin typeface="Consolas" panose="020B0609020204030204" pitchFamily="49" charset="0"/>
              </a:rPr>
              <a:t> </a:t>
            </a:r>
            <a:r>
              <a:rPr lang="pt-PT" sz="1600" dirty="0" err="1">
                <a:solidFill>
                  <a:srgbClr val="0000FF"/>
                </a:solidFill>
                <a:latin typeface="Consolas" panose="020B0609020204030204" pitchFamily="49" charset="0"/>
              </a:rPr>
              <a:t>by</a:t>
            </a:r>
            <a:r>
              <a:rPr lang="pt-PT" sz="1600" dirty="0">
                <a:solidFill>
                  <a:srgbClr val="000000"/>
                </a:solidFill>
                <a:latin typeface="Consolas" panose="020B0609020204030204" pitchFamily="49" charset="0"/>
              </a:rPr>
              <a:t> </a:t>
            </a:r>
            <a:r>
              <a:rPr lang="pt-PT" sz="1600" dirty="0" err="1">
                <a:solidFill>
                  <a:srgbClr val="000000"/>
                </a:solidFill>
                <a:latin typeface="Consolas" panose="020B0609020204030204" pitchFamily="49" charset="0"/>
              </a:rPr>
              <a:t>pizza_name</a:t>
            </a:r>
            <a:endParaRPr lang="pt-PT" sz="1600" dirty="0">
              <a:solidFill>
                <a:srgbClr val="000000"/>
              </a:solidFill>
              <a:latin typeface="Consolas" panose="020B0609020204030204" pitchFamily="49" charset="0"/>
            </a:endParaRPr>
          </a:p>
          <a:p>
            <a:pPr marL="0" indent="0">
              <a:lnSpc>
                <a:spcPct val="100000"/>
              </a:lnSpc>
              <a:spcBef>
                <a:spcPts val="0"/>
              </a:spcBef>
              <a:buNone/>
            </a:pPr>
            <a:r>
              <a:rPr lang="en-US" sz="1600" dirty="0">
                <a:solidFill>
                  <a:srgbClr val="0000FF"/>
                </a:solidFill>
                <a:latin typeface="Consolas" panose="020B0609020204030204" pitchFamily="49" charset="0"/>
              </a:rPr>
              <a:t>order</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by</a:t>
            </a:r>
            <a:r>
              <a:rPr lang="en-US" sz="1600" dirty="0">
                <a:solidFill>
                  <a:srgbClr val="000000"/>
                </a:solidFill>
                <a:latin typeface="Consolas" panose="020B0609020204030204" pitchFamily="49" charset="0"/>
              </a:rPr>
              <a:t> </a:t>
            </a:r>
            <a:r>
              <a:rPr lang="en-US" sz="1600" dirty="0">
                <a:solidFill>
                  <a:srgbClr val="FF0000"/>
                </a:solidFill>
                <a:latin typeface="Consolas" panose="020B0609020204030204" pitchFamily="49" charset="0"/>
              </a:rPr>
              <a:t>'Total Quantity'</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desc</a:t>
            </a:r>
          </a:p>
          <a:p>
            <a:pPr marL="0" indent="0">
              <a:lnSpc>
                <a:spcPct val="100000"/>
              </a:lnSpc>
              <a:spcBef>
                <a:spcPts val="0"/>
              </a:spcBef>
              <a:buNone/>
            </a:pPr>
            <a:endParaRPr lang="pt-PT" sz="1600" dirty="0">
              <a:solidFill>
                <a:srgbClr val="0000FF"/>
              </a:solidFill>
              <a:latin typeface="Consolas" panose="020B0609020204030204" pitchFamily="49" charset="0"/>
            </a:endParaRPr>
          </a:p>
          <a:p>
            <a:pPr marL="0" indent="0">
              <a:lnSpc>
                <a:spcPct val="100000"/>
              </a:lnSpc>
              <a:spcBef>
                <a:spcPts val="0"/>
              </a:spcBef>
              <a:buNone/>
            </a:pPr>
            <a:r>
              <a:rPr lang="en-US" sz="1400" b="1" i="0" baseline="0" dirty="0">
                <a:solidFill>
                  <a:srgbClr val="374151"/>
                </a:solidFill>
                <a:effectLst/>
                <a:latin typeface="Söhne"/>
              </a:rPr>
              <a:t>5 Lowest Selling Pizzas:</a:t>
            </a:r>
          </a:p>
          <a:p>
            <a:pPr marL="0" indent="0">
              <a:lnSpc>
                <a:spcPct val="100000"/>
              </a:lnSpc>
              <a:spcBef>
                <a:spcPts val="0"/>
              </a:spcBef>
              <a:buNone/>
            </a:pPr>
            <a:endParaRPr lang="pt-PT" sz="1400" dirty="0">
              <a:solidFill>
                <a:srgbClr val="0000FF"/>
              </a:solidFill>
              <a:latin typeface="Consolas" panose="020B0609020204030204" pitchFamily="49" charset="0"/>
            </a:endParaRPr>
          </a:p>
          <a:p>
            <a:pPr marL="0" indent="0">
              <a:lnSpc>
                <a:spcPct val="100000"/>
              </a:lnSpc>
              <a:spcBef>
                <a:spcPts val="0"/>
              </a:spcBef>
              <a:buNone/>
            </a:pPr>
            <a:r>
              <a:rPr lang="pt-PT" sz="1600" dirty="0" err="1">
                <a:solidFill>
                  <a:srgbClr val="0000FF"/>
                </a:solidFill>
                <a:latin typeface="Consolas" panose="020B0609020204030204" pitchFamily="49" charset="0"/>
              </a:rPr>
              <a:t>select</a:t>
            </a:r>
            <a:r>
              <a:rPr lang="pt-PT" sz="1600" dirty="0">
                <a:solidFill>
                  <a:srgbClr val="000000"/>
                </a:solidFill>
                <a:latin typeface="Consolas" panose="020B0609020204030204" pitchFamily="49" charset="0"/>
              </a:rPr>
              <a:t> </a:t>
            </a:r>
            <a:r>
              <a:rPr lang="pt-PT" sz="1600" dirty="0">
                <a:solidFill>
                  <a:srgbClr val="0000FF"/>
                </a:solidFill>
                <a:latin typeface="Consolas" panose="020B0609020204030204" pitchFamily="49" charset="0"/>
              </a:rPr>
              <a:t>top</a:t>
            </a:r>
            <a:r>
              <a:rPr lang="pt-PT" sz="1600" dirty="0">
                <a:solidFill>
                  <a:srgbClr val="000000"/>
                </a:solidFill>
                <a:latin typeface="Consolas" panose="020B0609020204030204" pitchFamily="49" charset="0"/>
              </a:rPr>
              <a:t> 5 </a:t>
            </a:r>
          </a:p>
          <a:p>
            <a:pPr marL="0" indent="0">
              <a:lnSpc>
                <a:spcPct val="100000"/>
              </a:lnSpc>
              <a:spcBef>
                <a:spcPts val="0"/>
              </a:spcBef>
              <a:buNone/>
            </a:pPr>
            <a:r>
              <a:rPr lang="pt-PT" sz="1600" dirty="0" err="1">
                <a:solidFill>
                  <a:srgbClr val="000000"/>
                </a:solidFill>
                <a:latin typeface="Consolas" panose="020B0609020204030204" pitchFamily="49" charset="0"/>
              </a:rPr>
              <a:t>pizza_name</a:t>
            </a:r>
            <a:r>
              <a:rPr lang="pt-PT" sz="1600" dirty="0">
                <a:solidFill>
                  <a:srgbClr val="808080"/>
                </a:solidFill>
                <a:latin typeface="Consolas" panose="020B0609020204030204" pitchFamily="49" charset="0"/>
              </a:rPr>
              <a:t>,</a:t>
            </a:r>
            <a:endParaRPr lang="pt-PT" sz="1600" dirty="0">
              <a:solidFill>
                <a:srgbClr val="000000"/>
              </a:solidFill>
              <a:latin typeface="Consolas" panose="020B0609020204030204" pitchFamily="49" charset="0"/>
            </a:endParaRPr>
          </a:p>
          <a:p>
            <a:pPr marL="0" indent="0">
              <a:lnSpc>
                <a:spcPct val="100000"/>
              </a:lnSpc>
              <a:spcBef>
                <a:spcPts val="0"/>
              </a:spcBef>
              <a:buNone/>
            </a:pPr>
            <a:r>
              <a:rPr lang="pt-BR" sz="1600" dirty="0">
                <a:solidFill>
                  <a:srgbClr val="FF00FF"/>
                </a:solidFill>
                <a:latin typeface="Consolas" panose="020B0609020204030204" pitchFamily="49" charset="0"/>
              </a:rPr>
              <a:t>sum</a:t>
            </a:r>
            <a:r>
              <a:rPr lang="pt-BR" sz="1600" dirty="0">
                <a:solidFill>
                  <a:srgbClr val="808080"/>
                </a:solidFill>
                <a:latin typeface="Consolas" panose="020B0609020204030204" pitchFamily="49" charset="0"/>
              </a:rPr>
              <a:t>(</a:t>
            </a:r>
            <a:r>
              <a:rPr lang="pt-BR" sz="1600" dirty="0" err="1">
                <a:solidFill>
                  <a:srgbClr val="000000"/>
                </a:solidFill>
                <a:latin typeface="Consolas" panose="020B0609020204030204" pitchFamily="49" charset="0"/>
              </a:rPr>
              <a:t>quantity</a:t>
            </a:r>
            <a:r>
              <a:rPr lang="pt-BR" sz="1600" dirty="0">
                <a:solidFill>
                  <a:srgbClr val="808080"/>
                </a:solidFill>
                <a:latin typeface="Consolas" panose="020B0609020204030204" pitchFamily="49" charset="0"/>
              </a:rPr>
              <a:t>)</a:t>
            </a:r>
            <a:r>
              <a:rPr lang="pt-BR" sz="1600" dirty="0">
                <a:solidFill>
                  <a:srgbClr val="000000"/>
                </a:solidFill>
                <a:latin typeface="Consolas" panose="020B0609020204030204" pitchFamily="49" charset="0"/>
              </a:rPr>
              <a:t> </a:t>
            </a:r>
            <a:r>
              <a:rPr lang="pt-BR" sz="1600" dirty="0">
                <a:solidFill>
                  <a:srgbClr val="0000FF"/>
                </a:solidFill>
                <a:latin typeface="Consolas" panose="020B0609020204030204" pitchFamily="49" charset="0"/>
              </a:rPr>
              <a:t>as</a:t>
            </a:r>
            <a:r>
              <a:rPr lang="pt-BR" sz="1600" dirty="0">
                <a:solidFill>
                  <a:srgbClr val="000000"/>
                </a:solidFill>
                <a:latin typeface="Consolas" panose="020B0609020204030204" pitchFamily="49" charset="0"/>
              </a:rPr>
              <a:t> </a:t>
            </a:r>
            <a:r>
              <a:rPr lang="pt-BR" sz="1600" dirty="0">
                <a:solidFill>
                  <a:srgbClr val="FF0000"/>
                </a:solidFill>
                <a:latin typeface="Consolas" panose="020B0609020204030204" pitchFamily="49" charset="0"/>
              </a:rPr>
              <a:t>'Total </a:t>
            </a:r>
            <a:r>
              <a:rPr lang="pt-BR" sz="1600" dirty="0" err="1">
                <a:solidFill>
                  <a:srgbClr val="FF0000"/>
                </a:solidFill>
                <a:latin typeface="Consolas" panose="020B0609020204030204" pitchFamily="49" charset="0"/>
              </a:rPr>
              <a:t>Quantity</a:t>
            </a:r>
            <a:r>
              <a:rPr lang="pt-BR" sz="1600" dirty="0">
                <a:solidFill>
                  <a:srgbClr val="FF0000"/>
                </a:solidFill>
                <a:latin typeface="Consolas" panose="020B0609020204030204" pitchFamily="49" charset="0"/>
              </a:rPr>
              <a:t>'</a:t>
            </a:r>
            <a:endParaRPr lang="pt-BR" sz="1600" dirty="0">
              <a:solidFill>
                <a:srgbClr val="000000"/>
              </a:solidFill>
              <a:latin typeface="Consolas" panose="020B0609020204030204" pitchFamily="49" charset="0"/>
            </a:endParaRPr>
          </a:p>
          <a:p>
            <a:pPr marL="0" indent="0">
              <a:lnSpc>
                <a:spcPct val="100000"/>
              </a:lnSpc>
              <a:spcBef>
                <a:spcPts val="0"/>
              </a:spcBef>
              <a:buNone/>
            </a:pPr>
            <a:r>
              <a:rPr lang="pt-PT" sz="1600" dirty="0" err="1">
                <a:solidFill>
                  <a:srgbClr val="0000FF"/>
                </a:solidFill>
                <a:latin typeface="Consolas" panose="020B0609020204030204" pitchFamily="49" charset="0"/>
              </a:rPr>
              <a:t>from</a:t>
            </a:r>
            <a:r>
              <a:rPr lang="pt-PT" sz="1600" dirty="0">
                <a:solidFill>
                  <a:srgbClr val="000000"/>
                </a:solidFill>
                <a:latin typeface="Consolas" panose="020B0609020204030204" pitchFamily="49" charset="0"/>
              </a:rPr>
              <a:t> </a:t>
            </a:r>
            <a:r>
              <a:rPr lang="pt-PT" sz="1600" dirty="0" err="1">
                <a:solidFill>
                  <a:srgbClr val="000000"/>
                </a:solidFill>
                <a:latin typeface="Consolas" panose="020B0609020204030204" pitchFamily="49" charset="0"/>
              </a:rPr>
              <a:t>pizza_sales</a:t>
            </a:r>
            <a:endParaRPr lang="pt-PT" sz="1600" dirty="0">
              <a:solidFill>
                <a:srgbClr val="000000"/>
              </a:solidFill>
              <a:latin typeface="Consolas" panose="020B0609020204030204" pitchFamily="49" charset="0"/>
            </a:endParaRPr>
          </a:p>
          <a:p>
            <a:pPr marL="0" indent="0">
              <a:lnSpc>
                <a:spcPct val="100000"/>
              </a:lnSpc>
              <a:spcBef>
                <a:spcPts val="0"/>
              </a:spcBef>
              <a:buNone/>
            </a:pPr>
            <a:r>
              <a:rPr lang="pt-PT" sz="1600" dirty="0" err="1">
                <a:solidFill>
                  <a:srgbClr val="0000FF"/>
                </a:solidFill>
                <a:latin typeface="Consolas" panose="020B0609020204030204" pitchFamily="49" charset="0"/>
              </a:rPr>
              <a:t>group</a:t>
            </a:r>
            <a:r>
              <a:rPr lang="pt-PT" sz="1600" dirty="0">
                <a:solidFill>
                  <a:srgbClr val="000000"/>
                </a:solidFill>
                <a:latin typeface="Consolas" panose="020B0609020204030204" pitchFamily="49" charset="0"/>
              </a:rPr>
              <a:t> </a:t>
            </a:r>
            <a:r>
              <a:rPr lang="pt-PT" sz="1600" dirty="0" err="1">
                <a:solidFill>
                  <a:srgbClr val="0000FF"/>
                </a:solidFill>
                <a:latin typeface="Consolas" panose="020B0609020204030204" pitchFamily="49" charset="0"/>
              </a:rPr>
              <a:t>by</a:t>
            </a:r>
            <a:r>
              <a:rPr lang="pt-PT" sz="1600" dirty="0">
                <a:solidFill>
                  <a:srgbClr val="000000"/>
                </a:solidFill>
                <a:latin typeface="Consolas" panose="020B0609020204030204" pitchFamily="49" charset="0"/>
              </a:rPr>
              <a:t> </a:t>
            </a:r>
            <a:r>
              <a:rPr lang="pt-PT" sz="1600" dirty="0" err="1">
                <a:solidFill>
                  <a:srgbClr val="000000"/>
                </a:solidFill>
                <a:latin typeface="Consolas" panose="020B0609020204030204" pitchFamily="49" charset="0"/>
              </a:rPr>
              <a:t>pizza_name</a:t>
            </a:r>
            <a:endParaRPr lang="pt-PT" sz="1600" dirty="0">
              <a:solidFill>
                <a:srgbClr val="000000"/>
              </a:solidFill>
              <a:latin typeface="Consolas" panose="020B0609020204030204" pitchFamily="49" charset="0"/>
            </a:endParaRPr>
          </a:p>
          <a:p>
            <a:pPr marL="0" indent="0">
              <a:lnSpc>
                <a:spcPct val="100000"/>
              </a:lnSpc>
              <a:spcBef>
                <a:spcPts val="0"/>
              </a:spcBef>
              <a:buNone/>
            </a:pPr>
            <a:r>
              <a:rPr lang="en-US" sz="1600" dirty="0">
                <a:solidFill>
                  <a:srgbClr val="0000FF"/>
                </a:solidFill>
                <a:latin typeface="Consolas" panose="020B0609020204030204" pitchFamily="49" charset="0"/>
              </a:rPr>
              <a:t>order</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by</a:t>
            </a:r>
            <a:r>
              <a:rPr lang="en-US" sz="1600" dirty="0">
                <a:solidFill>
                  <a:srgbClr val="000000"/>
                </a:solidFill>
                <a:latin typeface="Consolas" panose="020B0609020204030204" pitchFamily="49" charset="0"/>
              </a:rPr>
              <a:t> </a:t>
            </a:r>
            <a:r>
              <a:rPr lang="en-US" sz="1600" dirty="0">
                <a:solidFill>
                  <a:srgbClr val="FF0000"/>
                </a:solidFill>
                <a:latin typeface="Consolas" panose="020B0609020204030204" pitchFamily="49" charset="0"/>
              </a:rPr>
              <a:t>'Total Quantity'</a:t>
            </a:r>
            <a:r>
              <a:rPr lang="en-US" sz="1600" dirty="0">
                <a:solidFill>
                  <a:srgbClr val="000000"/>
                </a:solidFill>
                <a:latin typeface="Consolas" panose="020B0609020204030204" pitchFamily="49" charset="0"/>
              </a:rPr>
              <a:t> </a:t>
            </a:r>
            <a:r>
              <a:rPr lang="en-US" sz="1600" dirty="0" err="1">
                <a:solidFill>
                  <a:srgbClr val="0000FF"/>
                </a:solidFill>
                <a:latin typeface="Consolas" panose="020B0609020204030204" pitchFamily="49" charset="0"/>
              </a:rPr>
              <a:t>asc</a:t>
            </a:r>
            <a:endParaRPr lang="en-150" sz="1600" dirty="0">
              <a:solidFill>
                <a:srgbClr val="000000"/>
              </a:solidFill>
              <a:latin typeface="Consolas" panose="020B0609020204030204" pitchFamily="49" charset="0"/>
            </a:endParaRPr>
          </a:p>
        </p:txBody>
      </p:sp>
      <p:pic>
        <p:nvPicPr>
          <p:cNvPr id="3" name="Picture 2">
            <a:extLst>
              <a:ext uri="{FF2B5EF4-FFF2-40B4-BE49-F238E27FC236}">
                <a16:creationId xmlns:a16="http://schemas.microsoft.com/office/drawing/2014/main" id="{06C607BC-8ACF-60AB-D674-55B95D23BA6C}"/>
              </a:ext>
            </a:extLst>
          </p:cNvPr>
          <p:cNvPicPr>
            <a:picLocks noChangeAspect="1"/>
          </p:cNvPicPr>
          <p:nvPr/>
        </p:nvPicPr>
        <p:blipFill>
          <a:blip r:embed="rId3"/>
          <a:stretch>
            <a:fillRect/>
          </a:stretch>
        </p:blipFill>
        <p:spPr>
          <a:xfrm>
            <a:off x="5843511" y="4330386"/>
            <a:ext cx="4044634" cy="1761132"/>
          </a:xfrm>
          <a:prstGeom prst="rect">
            <a:avLst/>
          </a:prstGeom>
        </p:spPr>
      </p:pic>
      <p:pic>
        <p:nvPicPr>
          <p:cNvPr id="6" name="Picture 5">
            <a:extLst>
              <a:ext uri="{FF2B5EF4-FFF2-40B4-BE49-F238E27FC236}">
                <a16:creationId xmlns:a16="http://schemas.microsoft.com/office/drawing/2014/main" id="{5F760BE3-422E-3C93-FB1D-79F374E7260C}"/>
              </a:ext>
            </a:extLst>
          </p:cNvPr>
          <p:cNvPicPr>
            <a:picLocks noChangeAspect="1"/>
          </p:cNvPicPr>
          <p:nvPr/>
        </p:nvPicPr>
        <p:blipFill>
          <a:blip r:embed="rId4"/>
          <a:stretch>
            <a:fillRect/>
          </a:stretch>
        </p:blipFill>
        <p:spPr>
          <a:xfrm>
            <a:off x="5843511" y="1899143"/>
            <a:ext cx="3995846" cy="1761132"/>
          </a:xfrm>
          <a:prstGeom prst="rect">
            <a:avLst/>
          </a:prstGeom>
        </p:spPr>
      </p:pic>
    </p:spTree>
    <p:extLst>
      <p:ext uri="{BB962C8B-B14F-4D97-AF65-F5344CB8AC3E}">
        <p14:creationId xmlns:p14="http://schemas.microsoft.com/office/powerpoint/2010/main" val="17133642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057CDE-ADC6-46EE-18E6-DA5007FF2F47}"/>
              </a:ext>
            </a:extLst>
          </p:cNvPr>
          <p:cNvSpPr>
            <a:spLocks noGrp="1"/>
          </p:cNvSpPr>
          <p:nvPr>
            <p:ph type="title"/>
          </p:nvPr>
        </p:nvSpPr>
        <p:spPr>
          <a:xfrm>
            <a:off x="432000" y="647700"/>
            <a:ext cx="11340000" cy="700114"/>
          </a:xfrm>
          <a:prstGeom prst="rect">
            <a:avLst/>
          </a:prstGeom>
        </p:spPr>
        <p:txBody>
          <a:bodyPr/>
          <a:lstStyle/>
          <a:p>
            <a:r>
              <a:rPr lang="en-US" sz="4800" b="1" dirty="0">
                <a:latin typeface="+mj-lt"/>
              </a:rPr>
              <a:t>Top 5 Best Sellers and 5 Lowest Selling </a:t>
            </a:r>
            <a:br>
              <a:rPr lang="en-US" sz="4800" b="1" dirty="0">
                <a:latin typeface="+mj-lt"/>
              </a:rPr>
            </a:br>
            <a:r>
              <a:rPr lang="en-US" b="1" dirty="0">
                <a:latin typeface="+mj-lt"/>
              </a:rPr>
              <a:t>(in terms of orders)</a:t>
            </a:r>
            <a:endParaRPr lang="en-150" sz="4800" dirty="0"/>
          </a:p>
        </p:txBody>
      </p:sp>
      <p:sp>
        <p:nvSpPr>
          <p:cNvPr id="9" name="Text Placeholder 7">
            <a:extLst>
              <a:ext uri="{FF2B5EF4-FFF2-40B4-BE49-F238E27FC236}">
                <a16:creationId xmlns:a16="http://schemas.microsoft.com/office/drawing/2014/main" id="{E575A0E7-66C5-1A04-148C-6138BF2C26E9}"/>
              </a:ext>
            </a:extLst>
          </p:cNvPr>
          <p:cNvSpPr txBox="1">
            <a:spLocks/>
          </p:cNvSpPr>
          <p:nvPr/>
        </p:nvSpPr>
        <p:spPr>
          <a:xfrm>
            <a:off x="432000" y="1899143"/>
            <a:ext cx="10823022" cy="4862486"/>
          </a:xfrm>
          <a:prstGeom prst="rect">
            <a:avLst/>
          </a:prstGeom>
        </p:spPr>
        <p:txBody>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sz="1400" b="1" i="0" baseline="0" dirty="0">
                <a:solidFill>
                  <a:srgbClr val="374151"/>
                </a:solidFill>
                <a:effectLst/>
                <a:latin typeface="Söhne"/>
              </a:rPr>
              <a:t>Top 5 Best Sellers:</a:t>
            </a:r>
            <a:r>
              <a:rPr lang="en-US" sz="1400" b="0" i="0" baseline="0" dirty="0">
                <a:solidFill>
                  <a:srgbClr val="374151"/>
                </a:solidFill>
                <a:effectLst/>
                <a:latin typeface="Söhne"/>
              </a:rPr>
              <a:t> </a:t>
            </a:r>
          </a:p>
          <a:p>
            <a:pPr marL="0" indent="0">
              <a:lnSpc>
                <a:spcPct val="100000"/>
              </a:lnSpc>
              <a:spcBef>
                <a:spcPts val="0"/>
              </a:spcBef>
              <a:buNone/>
            </a:pPr>
            <a:endParaRPr lang="en-US" sz="1400" b="0" i="0" baseline="0" dirty="0">
              <a:solidFill>
                <a:srgbClr val="374151"/>
              </a:solidFill>
              <a:effectLst/>
              <a:latin typeface="Söhne"/>
            </a:endParaRPr>
          </a:p>
          <a:p>
            <a:pPr marL="0" indent="0">
              <a:lnSpc>
                <a:spcPct val="100000"/>
              </a:lnSpc>
              <a:spcBef>
                <a:spcPts val="0"/>
              </a:spcBef>
              <a:buNone/>
            </a:pPr>
            <a:r>
              <a:rPr lang="pt-PT" sz="1600" dirty="0" err="1">
                <a:solidFill>
                  <a:srgbClr val="0000FF"/>
                </a:solidFill>
                <a:latin typeface="Consolas" panose="020B0609020204030204" pitchFamily="49" charset="0"/>
              </a:rPr>
              <a:t>select</a:t>
            </a:r>
            <a:r>
              <a:rPr lang="pt-PT" sz="1600" dirty="0">
                <a:solidFill>
                  <a:srgbClr val="000000"/>
                </a:solidFill>
                <a:latin typeface="Consolas" panose="020B0609020204030204" pitchFamily="49" charset="0"/>
              </a:rPr>
              <a:t> </a:t>
            </a:r>
            <a:r>
              <a:rPr lang="pt-PT" sz="1600" dirty="0">
                <a:solidFill>
                  <a:srgbClr val="0000FF"/>
                </a:solidFill>
                <a:latin typeface="Consolas" panose="020B0609020204030204" pitchFamily="49" charset="0"/>
              </a:rPr>
              <a:t>top</a:t>
            </a:r>
            <a:r>
              <a:rPr lang="pt-PT" sz="1600" dirty="0">
                <a:solidFill>
                  <a:srgbClr val="000000"/>
                </a:solidFill>
                <a:latin typeface="Consolas" panose="020B0609020204030204" pitchFamily="49" charset="0"/>
              </a:rPr>
              <a:t> 5 </a:t>
            </a:r>
          </a:p>
          <a:p>
            <a:pPr marL="0" indent="0">
              <a:lnSpc>
                <a:spcPct val="100000"/>
              </a:lnSpc>
              <a:spcBef>
                <a:spcPts val="0"/>
              </a:spcBef>
              <a:buNone/>
            </a:pPr>
            <a:r>
              <a:rPr lang="pt-PT" sz="1600" dirty="0" err="1">
                <a:solidFill>
                  <a:srgbClr val="000000"/>
                </a:solidFill>
                <a:latin typeface="Consolas" panose="020B0609020204030204" pitchFamily="49" charset="0"/>
              </a:rPr>
              <a:t>pizza_name</a:t>
            </a:r>
            <a:r>
              <a:rPr lang="pt-PT" sz="1600" dirty="0">
                <a:solidFill>
                  <a:srgbClr val="808080"/>
                </a:solidFill>
                <a:latin typeface="Consolas" panose="020B0609020204030204" pitchFamily="49" charset="0"/>
              </a:rPr>
              <a:t>,</a:t>
            </a:r>
            <a:endParaRPr lang="pt-PT" sz="1600" dirty="0">
              <a:solidFill>
                <a:srgbClr val="000000"/>
              </a:solidFill>
              <a:latin typeface="Consolas" panose="020B0609020204030204" pitchFamily="49" charset="0"/>
            </a:endParaRPr>
          </a:p>
          <a:p>
            <a:pPr marL="0" indent="0">
              <a:lnSpc>
                <a:spcPct val="100000"/>
              </a:lnSpc>
              <a:spcBef>
                <a:spcPts val="0"/>
              </a:spcBef>
              <a:buNone/>
            </a:pPr>
            <a:r>
              <a:rPr lang="en-US" sz="1600" dirty="0">
                <a:solidFill>
                  <a:srgbClr val="FF00FF"/>
                </a:solidFill>
                <a:latin typeface="Consolas" panose="020B0609020204030204" pitchFamily="49" charset="0"/>
              </a:rPr>
              <a:t>count</a:t>
            </a:r>
            <a:r>
              <a:rPr lang="en-US" sz="1600" dirty="0">
                <a:solidFill>
                  <a:srgbClr val="808080"/>
                </a:solidFill>
                <a:latin typeface="Consolas" panose="020B0609020204030204" pitchFamily="49" charset="0"/>
              </a:rPr>
              <a:t>(</a:t>
            </a:r>
            <a:r>
              <a:rPr lang="en-US" sz="1600" dirty="0">
                <a:solidFill>
                  <a:srgbClr val="0000FF"/>
                </a:solidFill>
                <a:latin typeface="Consolas" panose="020B0609020204030204" pitchFamily="49" charset="0"/>
              </a:rPr>
              <a:t>distinct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order_id</a:t>
            </a:r>
            <a:r>
              <a:rPr lang="en-US" sz="1600" dirty="0">
                <a:solidFill>
                  <a:srgbClr val="808080"/>
                </a:solidFill>
                <a:latin typeface="Consolas" panose="020B0609020204030204" pitchFamily="49" charset="0"/>
              </a:rPr>
              <a:t>)</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as</a:t>
            </a:r>
            <a:r>
              <a:rPr lang="en-US" sz="1600" dirty="0">
                <a:solidFill>
                  <a:srgbClr val="000000"/>
                </a:solidFill>
                <a:latin typeface="Consolas" panose="020B0609020204030204" pitchFamily="49" charset="0"/>
              </a:rPr>
              <a:t> </a:t>
            </a:r>
            <a:r>
              <a:rPr lang="en-US" sz="1600" dirty="0">
                <a:solidFill>
                  <a:srgbClr val="FF0000"/>
                </a:solidFill>
                <a:latin typeface="Consolas" panose="020B0609020204030204" pitchFamily="49" charset="0"/>
              </a:rPr>
              <a:t>'Total Order'</a:t>
            </a:r>
            <a:endParaRPr lang="en-US" sz="1600" dirty="0">
              <a:solidFill>
                <a:srgbClr val="000000"/>
              </a:solidFill>
              <a:latin typeface="Consolas" panose="020B0609020204030204" pitchFamily="49" charset="0"/>
            </a:endParaRPr>
          </a:p>
          <a:p>
            <a:pPr marL="0" indent="0">
              <a:lnSpc>
                <a:spcPct val="100000"/>
              </a:lnSpc>
              <a:spcBef>
                <a:spcPts val="0"/>
              </a:spcBef>
              <a:buNone/>
            </a:pPr>
            <a:r>
              <a:rPr lang="pt-PT" sz="1600" dirty="0" err="1">
                <a:solidFill>
                  <a:srgbClr val="0000FF"/>
                </a:solidFill>
                <a:latin typeface="Consolas" panose="020B0609020204030204" pitchFamily="49" charset="0"/>
              </a:rPr>
              <a:t>from</a:t>
            </a:r>
            <a:r>
              <a:rPr lang="pt-PT" sz="1600" dirty="0">
                <a:solidFill>
                  <a:srgbClr val="000000"/>
                </a:solidFill>
                <a:latin typeface="Consolas" panose="020B0609020204030204" pitchFamily="49" charset="0"/>
              </a:rPr>
              <a:t> </a:t>
            </a:r>
            <a:r>
              <a:rPr lang="pt-PT" sz="1600" dirty="0" err="1">
                <a:solidFill>
                  <a:srgbClr val="000000"/>
                </a:solidFill>
                <a:latin typeface="Consolas" panose="020B0609020204030204" pitchFamily="49" charset="0"/>
              </a:rPr>
              <a:t>pizza_sales</a:t>
            </a:r>
            <a:endParaRPr lang="pt-PT" sz="1600" dirty="0">
              <a:solidFill>
                <a:srgbClr val="000000"/>
              </a:solidFill>
              <a:latin typeface="Consolas" panose="020B0609020204030204" pitchFamily="49" charset="0"/>
            </a:endParaRPr>
          </a:p>
          <a:p>
            <a:pPr marL="0" indent="0">
              <a:lnSpc>
                <a:spcPct val="100000"/>
              </a:lnSpc>
              <a:spcBef>
                <a:spcPts val="0"/>
              </a:spcBef>
              <a:buNone/>
            </a:pPr>
            <a:r>
              <a:rPr lang="pt-PT" sz="1600" dirty="0" err="1">
                <a:solidFill>
                  <a:srgbClr val="0000FF"/>
                </a:solidFill>
                <a:latin typeface="Consolas" panose="020B0609020204030204" pitchFamily="49" charset="0"/>
              </a:rPr>
              <a:t>group</a:t>
            </a:r>
            <a:r>
              <a:rPr lang="pt-PT" sz="1600" dirty="0">
                <a:solidFill>
                  <a:srgbClr val="000000"/>
                </a:solidFill>
                <a:latin typeface="Consolas" panose="020B0609020204030204" pitchFamily="49" charset="0"/>
              </a:rPr>
              <a:t> </a:t>
            </a:r>
            <a:r>
              <a:rPr lang="pt-PT" sz="1600" dirty="0" err="1">
                <a:solidFill>
                  <a:srgbClr val="0000FF"/>
                </a:solidFill>
                <a:latin typeface="Consolas" panose="020B0609020204030204" pitchFamily="49" charset="0"/>
              </a:rPr>
              <a:t>by</a:t>
            </a:r>
            <a:r>
              <a:rPr lang="pt-PT" sz="1600" dirty="0">
                <a:solidFill>
                  <a:srgbClr val="000000"/>
                </a:solidFill>
                <a:latin typeface="Consolas" panose="020B0609020204030204" pitchFamily="49" charset="0"/>
              </a:rPr>
              <a:t> </a:t>
            </a:r>
            <a:r>
              <a:rPr lang="pt-PT" sz="1600" dirty="0" err="1">
                <a:solidFill>
                  <a:srgbClr val="000000"/>
                </a:solidFill>
                <a:latin typeface="Consolas" panose="020B0609020204030204" pitchFamily="49" charset="0"/>
              </a:rPr>
              <a:t>pizza_name</a:t>
            </a:r>
            <a:endParaRPr lang="pt-PT" sz="1600" dirty="0">
              <a:solidFill>
                <a:srgbClr val="000000"/>
              </a:solidFill>
              <a:latin typeface="Consolas" panose="020B0609020204030204" pitchFamily="49" charset="0"/>
            </a:endParaRPr>
          </a:p>
          <a:p>
            <a:pPr marL="0" indent="0">
              <a:lnSpc>
                <a:spcPct val="100000"/>
              </a:lnSpc>
              <a:spcBef>
                <a:spcPts val="0"/>
              </a:spcBef>
              <a:buNone/>
            </a:pPr>
            <a:r>
              <a:rPr lang="en-US" sz="1600" dirty="0">
                <a:solidFill>
                  <a:srgbClr val="0000FF"/>
                </a:solidFill>
                <a:latin typeface="Consolas" panose="020B0609020204030204" pitchFamily="49" charset="0"/>
              </a:rPr>
              <a:t>order</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by</a:t>
            </a:r>
            <a:r>
              <a:rPr lang="en-US" sz="1600" dirty="0">
                <a:solidFill>
                  <a:srgbClr val="000000"/>
                </a:solidFill>
                <a:latin typeface="Consolas" panose="020B0609020204030204" pitchFamily="49" charset="0"/>
              </a:rPr>
              <a:t> </a:t>
            </a:r>
            <a:r>
              <a:rPr lang="en-US" sz="1600" dirty="0">
                <a:solidFill>
                  <a:srgbClr val="FF0000"/>
                </a:solidFill>
                <a:latin typeface="Consolas" panose="020B0609020204030204" pitchFamily="49" charset="0"/>
              </a:rPr>
              <a:t>'Total Order'</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desc</a:t>
            </a:r>
          </a:p>
          <a:p>
            <a:pPr marL="0" indent="0">
              <a:lnSpc>
                <a:spcPct val="100000"/>
              </a:lnSpc>
              <a:spcBef>
                <a:spcPts val="0"/>
              </a:spcBef>
              <a:buNone/>
            </a:pPr>
            <a:endParaRPr lang="pt-PT" sz="1600" dirty="0">
              <a:solidFill>
                <a:srgbClr val="0000FF"/>
              </a:solidFill>
              <a:latin typeface="Consolas" panose="020B0609020204030204" pitchFamily="49" charset="0"/>
            </a:endParaRPr>
          </a:p>
          <a:p>
            <a:pPr marL="0" indent="0">
              <a:lnSpc>
                <a:spcPct val="100000"/>
              </a:lnSpc>
              <a:spcBef>
                <a:spcPts val="0"/>
              </a:spcBef>
              <a:buNone/>
            </a:pPr>
            <a:r>
              <a:rPr lang="en-US" sz="1400" b="1" i="0" baseline="0" dirty="0">
                <a:solidFill>
                  <a:srgbClr val="374151"/>
                </a:solidFill>
                <a:effectLst/>
                <a:latin typeface="Söhne"/>
              </a:rPr>
              <a:t>5 Lowest Selling Pizzas:</a:t>
            </a:r>
          </a:p>
          <a:p>
            <a:pPr marL="0" indent="0">
              <a:lnSpc>
                <a:spcPct val="100000"/>
              </a:lnSpc>
              <a:spcBef>
                <a:spcPts val="0"/>
              </a:spcBef>
              <a:buNone/>
            </a:pPr>
            <a:endParaRPr lang="pt-PT" sz="1400" dirty="0">
              <a:solidFill>
                <a:srgbClr val="0000FF"/>
              </a:solidFill>
              <a:latin typeface="Consolas" panose="020B0609020204030204" pitchFamily="49" charset="0"/>
            </a:endParaRPr>
          </a:p>
          <a:p>
            <a:pPr marL="0" indent="0">
              <a:lnSpc>
                <a:spcPct val="100000"/>
              </a:lnSpc>
              <a:spcBef>
                <a:spcPts val="0"/>
              </a:spcBef>
              <a:buNone/>
            </a:pPr>
            <a:r>
              <a:rPr lang="pt-PT" sz="1600" dirty="0" err="1">
                <a:solidFill>
                  <a:srgbClr val="0000FF"/>
                </a:solidFill>
                <a:latin typeface="Consolas" panose="020B0609020204030204" pitchFamily="49" charset="0"/>
              </a:rPr>
              <a:t>select</a:t>
            </a:r>
            <a:r>
              <a:rPr lang="pt-PT" sz="1600" dirty="0">
                <a:solidFill>
                  <a:srgbClr val="000000"/>
                </a:solidFill>
                <a:latin typeface="Consolas" panose="020B0609020204030204" pitchFamily="49" charset="0"/>
              </a:rPr>
              <a:t> </a:t>
            </a:r>
            <a:r>
              <a:rPr lang="pt-PT" sz="1600" dirty="0">
                <a:solidFill>
                  <a:srgbClr val="0000FF"/>
                </a:solidFill>
                <a:latin typeface="Consolas" panose="020B0609020204030204" pitchFamily="49" charset="0"/>
              </a:rPr>
              <a:t>top</a:t>
            </a:r>
            <a:r>
              <a:rPr lang="pt-PT" sz="1600" dirty="0">
                <a:solidFill>
                  <a:srgbClr val="000000"/>
                </a:solidFill>
                <a:latin typeface="Consolas" panose="020B0609020204030204" pitchFamily="49" charset="0"/>
              </a:rPr>
              <a:t> 5 </a:t>
            </a:r>
          </a:p>
          <a:p>
            <a:pPr marL="0" indent="0">
              <a:lnSpc>
                <a:spcPct val="100000"/>
              </a:lnSpc>
              <a:spcBef>
                <a:spcPts val="0"/>
              </a:spcBef>
              <a:buNone/>
            </a:pPr>
            <a:r>
              <a:rPr lang="pt-PT" sz="1600" dirty="0" err="1">
                <a:solidFill>
                  <a:srgbClr val="000000"/>
                </a:solidFill>
                <a:latin typeface="Consolas" panose="020B0609020204030204" pitchFamily="49" charset="0"/>
              </a:rPr>
              <a:t>pizza_name</a:t>
            </a:r>
            <a:r>
              <a:rPr lang="pt-PT" sz="1600" dirty="0">
                <a:solidFill>
                  <a:srgbClr val="808080"/>
                </a:solidFill>
                <a:latin typeface="Consolas" panose="020B0609020204030204" pitchFamily="49" charset="0"/>
              </a:rPr>
              <a:t>,</a:t>
            </a:r>
            <a:endParaRPr lang="pt-PT" sz="1600" dirty="0">
              <a:solidFill>
                <a:srgbClr val="000000"/>
              </a:solidFill>
              <a:latin typeface="Consolas" panose="020B0609020204030204" pitchFamily="49" charset="0"/>
            </a:endParaRPr>
          </a:p>
          <a:p>
            <a:pPr marL="0" indent="0">
              <a:lnSpc>
                <a:spcPct val="100000"/>
              </a:lnSpc>
              <a:spcBef>
                <a:spcPts val="0"/>
              </a:spcBef>
              <a:buNone/>
            </a:pPr>
            <a:r>
              <a:rPr lang="en-US" sz="1600" dirty="0">
                <a:solidFill>
                  <a:srgbClr val="FF00FF"/>
                </a:solidFill>
                <a:latin typeface="Consolas" panose="020B0609020204030204" pitchFamily="49" charset="0"/>
              </a:rPr>
              <a:t>count</a:t>
            </a:r>
            <a:r>
              <a:rPr lang="en-US" sz="1600" dirty="0">
                <a:solidFill>
                  <a:srgbClr val="808080"/>
                </a:solidFill>
                <a:latin typeface="Consolas" panose="020B0609020204030204" pitchFamily="49" charset="0"/>
              </a:rPr>
              <a:t>(</a:t>
            </a:r>
            <a:r>
              <a:rPr lang="en-US" sz="1600" dirty="0">
                <a:solidFill>
                  <a:srgbClr val="0000FF"/>
                </a:solidFill>
                <a:latin typeface="Consolas" panose="020B0609020204030204" pitchFamily="49" charset="0"/>
              </a:rPr>
              <a:t>distinct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order_id</a:t>
            </a:r>
            <a:r>
              <a:rPr lang="en-US" sz="1600" dirty="0">
                <a:solidFill>
                  <a:srgbClr val="808080"/>
                </a:solidFill>
                <a:latin typeface="Consolas" panose="020B0609020204030204" pitchFamily="49" charset="0"/>
              </a:rPr>
              <a:t>)</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as</a:t>
            </a:r>
            <a:r>
              <a:rPr lang="en-US" sz="1600" dirty="0">
                <a:solidFill>
                  <a:srgbClr val="000000"/>
                </a:solidFill>
                <a:latin typeface="Consolas" panose="020B0609020204030204" pitchFamily="49" charset="0"/>
              </a:rPr>
              <a:t> </a:t>
            </a:r>
            <a:r>
              <a:rPr lang="en-US" sz="1600" dirty="0">
                <a:solidFill>
                  <a:srgbClr val="FF0000"/>
                </a:solidFill>
                <a:latin typeface="Consolas" panose="020B0609020204030204" pitchFamily="49" charset="0"/>
              </a:rPr>
              <a:t>'Total Order'</a:t>
            </a:r>
            <a:endParaRPr lang="en-US" sz="1600" dirty="0">
              <a:solidFill>
                <a:srgbClr val="000000"/>
              </a:solidFill>
              <a:latin typeface="Consolas" panose="020B0609020204030204" pitchFamily="49" charset="0"/>
            </a:endParaRPr>
          </a:p>
          <a:p>
            <a:pPr marL="0" indent="0">
              <a:lnSpc>
                <a:spcPct val="100000"/>
              </a:lnSpc>
              <a:spcBef>
                <a:spcPts val="0"/>
              </a:spcBef>
              <a:buNone/>
            </a:pPr>
            <a:r>
              <a:rPr lang="pt-PT" sz="1600" dirty="0" err="1">
                <a:solidFill>
                  <a:srgbClr val="0000FF"/>
                </a:solidFill>
                <a:latin typeface="Consolas" panose="020B0609020204030204" pitchFamily="49" charset="0"/>
              </a:rPr>
              <a:t>from</a:t>
            </a:r>
            <a:r>
              <a:rPr lang="pt-PT" sz="1600" dirty="0">
                <a:solidFill>
                  <a:srgbClr val="000000"/>
                </a:solidFill>
                <a:latin typeface="Consolas" panose="020B0609020204030204" pitchFamily="49" charset="0"/>
              </a:rPr>
              <a:t> </a:t>
            </a:r>
            <a:r>
              <a:rPr lang="pt-PT" sz="1600" dirty="0" err="1">
                <a:solidFill>
                  <a:srgbClr val="000000"/>
                </a:solidFill>
                <a:latin typeface="Consolas" panose="020B0609020204030204" pitchFamily="49" charset="0"/>
              </a:rPr>
              <a:t>pizza_sales</a:t>
            </a:r>
            <a:endParaRPr lang="pt-PT" sz="1600" dirty="0">
              <a:solidFill>
                <a:srgbClr val="000000"/>
              </a:solidFill>
              <a:latin typeface="Consolas" panose="020B0609020204030204" pitchFamily="49" charset="0"/>
            </a:endParaRPr>
          </a:p>
          <a:p>
            <a:pPr marL="0" indent="0">
              <a:lnSpc>
                <a:spcPct val="100000"/>
              </a:lnSpc>
              <a:spcBef>
                <a:spcPts val="0"/>
              </a:spcBef>
              <a:buNone/>
            </a:pPr>
            <a:r>
              <a:rPr lang="pt-PT" sz="1600" dirty="0" err="1">
                <a:solidFill>
                  <a:srgbClr val="0000FF"/>
                </a:solidFill>
                <a:latin typeface="Consolas" panose="020B0609020204030204" pitchFamily="49" charset="0"/>
              </a:rPr>
              <a:t>group</a:t>
            </a:r>
            <a:r>
              <a:rPr lang="pt-PT" sz="1600" dirty="0">
                <a:solidFill>
                  <a:srgbClr val="000000"/>
                </a:solidFill>
                <a:latin typeface="Consolas" panose="020B0609020204030204" pitchFamily="49" charset="0"/>
              </a:rPr>
              <a:t> </a:t>
            </a:r>
            <a:r>
              <a:rPr lang="pt-PT" sz="1600" dirty="0" err="1">
                <a:solidFill>
                  <a:srgbClr val="0000FF"/>
                </a:solidFill>
                <a:latin typeface="Consolas" panose="020B0609020204030204" pitchFamily="49" charset="0"/>
              </a:rPr>
              <a:t>by</a:t>
            </a:r>
            <a:r>
              <a:rPr lang="pt-PT" sz="1600" dirty="0">
                <a:solidFill>
                  <a:srgbClr val="000000"/>
                </a:solidFill>
                <a:latin typeface="Consolas" panose="020B0609020204030204" pitchFamily="49" charset="0"/>
              </a:rPr>
              <a:t> </a:t>
            </a:r>
            <a:r>
              <a:rPr lang="pt-PT" sz="1600" dirty="0" err="1">
                <a:solidFill>
                  <a:srgbClr val="000000"/>
                </a:solidFill>
                <a:latin typeface="Consolas" panose="020B0609020204030204" pitchFamily="49" charset="0"/>
              </a:rPr>
              <a:t>pizza_name</a:t>
            </a:r>
            <a:endParaRPr lang="pt-PT" sz="1600" dirty="0">
              <a:solidFill>
                <a:srgbClr val="000000"/>
              </a:solidFill>
              <a:latin typeface="Consolas" panose="020B0609020204030204" pitchFamily="49" charset="0"/>
            </a:endParaRPr>
          </a:p>
          <a:p>
            <a:pPr marL="0" indent="0">
              <a:lnSpc>
                <a:spcPct val="100000"/>
              </a:lnSpc>
              <a:spcBef>
                <a:spcPts val="0"/>
              </a:spcBef>
              <a:buNone/>
            </a:pPr>
            <a:r>
              <a:rPr lang="en-US" sz="1600" dirty="0">
                <a:solidFill>
                  <a:srgbClr val="0000FF"/>
                </a:solidFill>
                <a:latin typeface="Consolas" panose="020B0609020204030204" pitchFamily="49" charset="0"/>
              </a:rPr>
              <a:t>order</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by</a:t>
            </a:r>
            <a:r>
              <a:rPr lang="en-US" sz="1600" dirty="0">
                <a:solidFill>
                  <a:srgbClr val="000000"/>
                </a:solidFill>
                <a:latin typeface="Consolas" panose="020B0609020204030204" pitchFamily="49" charset="0"/>
              </a:rPr>
              <a:t> </a:t>
            </a:r>
            <a:r>
              <a:rPr lang="en-US" sz="1600" dirty="0">
                <a:solidFill>
                  <a:srgbClr val="FF0000"/>
                </a:solidFill>
                <a:latin typeface="Consolas" panose="020B0609020204030204" pitchFamily="49" charset="0"/>
              </a:rPr>
              <a:t>'Total Order'</a:t>
            </a:r>
            <a:r>
              <a:rPr lang="en-US" sz="1600" dirty="0">
                <a:solidFill>
                  <a:srgbClr val="000000"/>
                </a:solidFill>
                <a:latin typeface="Consolas" panose="020B0609020204030204" pitchFamily="49" charset="0"/>
              </a:rPr>
              <a:t> </a:t>
            </a:r>
            <a:r>
              <a:rPr lang="en-US" sz="1600" dirty="0" err="1">
                <a:solidFill>
                  <a:srgbClr val="0000FF"/>
                </a:solidFill>
                <a:latin typeface="Consolas" panose="020B0609020204030204" pitchFamily="49" charset="0"/>
              </a:rPr>
              <a:t>asc</a:t>
            </a:r>
            <a:endParaRPr lang="en-150" sz="1400" dirty="0">
              <a:solidFill>
                <a:srgbClr val="000000"/>
              </a:solidFill>
              <a:latin typeface="Consolas" panose="020B0609020204030204" pitchFamily="49" charset="0"/>
            </a:endParaRPr>
          </a:p>
        </p:txBody>
      </p:sp>
      <p:pic>
        <p:nvPicPr>
          <p:cNvPr id="4" name="Picture 3">
            <a:extLst>
              <a:ext uri="{FF2B5EF4-FFF2-40B4-BE49-F238E27FC236}">
                <a16:creationId xmlns:a16="http://schemas.microsoft.com/office/drawing/2014/main" id="{48601F08-2138-D70F-FB70-E7F5002961F5}"/>
              </a:ext>
            </a:extLst>
          </p:cNvPr>
          <p:cNvPicPr>
            <a:picLocks noChangeAspect="1"/>
          </p:cNvPicPr>
          <p:nvPr/>
        </p:nvPicPr>
        <p:blipFill>
          <a:blip r:embed="rId3"/>
          <a:stretch>
            <a:fillRect/>
          </a:stretch>
        </p:blipFill>
        <p:spPr>
          <a:xfrm>
            <a:off x="6096000" y="1899143"/>
            <a:ext cx="3975642" cy="1758457"/>
          </a:xfrm>
          <a:prstGeom prst="rect">
            <a:avLst/>
          </a:prstGeom>
        </p:spPr>
      </p:pic>
      <p:pic>
        <p:nvPicPr>
          <p:cNvPr id="8" name="Picture 7">
            <a:extLst>
              <a:ext uri="{FF2B5EF4-FFF2-40B4-BE49-F238E27FC236}">
                <a16:creationId xmlns:a16="http://schemas.microsoft.com/office/drawing/2014/main" id="{936166CF-E142-C5E8-51CD-10C422A5AEF7}"/>
              </a:ext>
            </a:extLst>
          </p:cNvPr>
          <p:cNvPicPr>
            <a:picLocks noChangeAspect="1"/>
          </p:cNvPicPr>
          <p:nvPr/>
        </p:nvPicPr>
        <p:blipFill>
          <a:blip r:embed="rId4"/>
          <a:stretch>
            <a:fillRect/>
          </a:stretch>
        </p:blipFill>
        <p:spPr>
          <a:xfrm>
            <a:off x="6096000" y="4085664"/>
            <a:ext cx="4073150" cy="1884830"/>
          </a:xfrm>
          <a:prstGeom prst="rect">
            <a:avLst/>
          </a:prstGeom>
        </p:spPr>
      </p:pic>
    </p:spTree>
    <p:extLst>
      <p:ext uri="{BB962C8B-B14F-4D97-AF65-F5344CB8AC3E}">
        <p14:creationId xmlns:p14="http://schemas.microsoft.com/office/powerpoint/2010/main" val="5081687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EF304F5-32C5-4869-B185-859B567855A8}"/>
              </a:ext>
            </a:extLst>
          </p:cNvPr>
          <p:cNvSpPr>
            <a:spLocks noGrp="1"/>
          </p:cNvSpPr>
          <p:nvPr>
            <p:ph type="title"/>
          </p:nvPr>
        </p:nvSpPr>
        <p:spPr/>
        <p:txBody>
          <a:bodyPr/>
          <a:lstStyle/>
          <a:p>
            <a:r>
              <a:rPr lang="en-US" dirty="0"/>
              <a:t>Agenda</a:t>
            </a:r>
          </a:p>
        </p:txBody>
      </p:sp>
      <p:sp>
        <p:nvSpPr>
          <p:cNvPr id="7" name="Text Placeholder 6">
            <a:extLst>
              <a:ext uri="{FF2B5EF4-FFF2-40B4-BE49-F238E27FC236}">
                <a16:creationId xmlns:a16="http://schemas.microsoft.com/office/drawing/2014/main" id="{B21C28F5-3CA3-4B78-B5C9-550C00BB3174}"/>
              </a:ext>
            </a:extLst>
          </p:cNvPr>
          <p:cNvSpPr>
            <a:spLocks noGrp="1"/>
          </p:cNvSpPr>
          <p:nvPr>
            <p:ph type="body" sz="quarter" idx="12"/>
          </p:nvPr>
        </p:nvSpPr>
        <p:spPr/>
        <p:txBody>
          <a:bodyPr/>
          <a:lstStyle/>
          <a:p>
            <a:r>
              <a:rPr lang="en-US" dirty="0"/>
              <a:t>Pizza Sales Dataset</a:t>
            </a:r>
          </a:p>
          <a:p>
            <a:r>
              <a:rPr lang="en-US" dirty="0"/>
              <a:t>Problem Statements</a:t>
            </a:r>
          </a:p>
          <a:p>
            <a:r>
              <a:rPr lang="en-US" dirty="0"/>
              <a:t>SQL Queries</a:t>
            </a:r>
          </a:p>
          <a:p>
            <a:r>
              <a:rPr lang="en-US" dirty="0"/>
              <a:t>Visualizations (PBI)</a:t>
            </a:r>
          </a:p>
        </p:txBody>
      </p:sp>
      <p:pic>
        <p:nvPicPr>
          <p:cNvPr id="14" name="Picture Placeholder 13" descr="A pizza being cooked on a plate&#10;&#10;Description automatically generated">
            <a:extLst>
              <a:ext uri="{FF2B5EF4-FFF2-40B4-BE49-F238E27FC236}">
                <a16:creationId xmlns:a16="http://schemas.microsoft.com/office/drawing/2014/main" id="{3212CF00-224B-5B01-A66C-2BA7E6959CD4}"/>
              </a:ext>
            </a:extLst>
          </p:cNvPr>
          <p:cNvPicPr>
            <a:picLocks noGrp="1" noChangeAspect="1"/>
          </p:cNvPicPr>
          <p:nvPr>
            <p:ph type="pic" sz="quarter" idx="10"/>
          </p:nvPr>
        </p:nvPicPr>
        <p:blipFill>
          <a:blip r:embed="rId3"/>
          <a:srcRect t="22943" b="22943"/>
          <a:stretch>
            <a:fillRect/>
          </a:stretch>
        </p:blipFill>
        <p:spPr/>
      </p:pic>
    </p:spTree>
    <p:extLst>
      <p:ext uri="{BB962C8B-B14F-4D97-AF65-F5344CB8AC3E}">
        <p14:creationId xmlns:p14="http://schemas.microsoft.com/office/powerpoint/2010/main" val="13419010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 name="Picture Placeholder 9" descr="Escalators">
            <a:extLst>
              <a:ext uri="{FF2B5EF4-FFF2-40B4-BE49-F238E27FC236}">
                <a16:creationId xmlns:a16="http://schemas.microsoft.com/office/drawing/2014/main" id="{067ABCFB-135D-465A-8D06-3042F9E75BB6}"/>
              </a:ext>
            </a:extLst>
          </p:cNvPr>
          <p:cNvPicPr>
            <a:picLocks noGrp="1" noChangeAspect="1"/>
          </p:cNvPicPr>
          <p:nvPr>
            <p:ph type="pic" sz="quarter" idx="10"/>
          </p:nvPr>
        </p:nvPicPr>
        <p:blipFill rotWithShape="1">
          <a:blip r:embed="rId2">
            <a:alphaModFix amt="60000"/>
          </a:blip>
          <a:srcRect t="6729" r="33992" b="40721"/>
          <a:stretch/>
        </p:blipFill>
        <p:spPr>
          <a:xfrm>
            <a:off x="15605" y="0"/>
            <a:ext cx="12192001" cy="6858000"/>
          </a:xfrm>
        </p:spPr>
      </p:pic>
      <p:sp>
        <p:nvSpPr>
          <p:cNvPr id="3" name="Rectangle 2">
            <a:extLst>
              <a:ext uri="{FF2B5EF4-FFF2-40B4-BE49-F238E27FC236}">
                <a16:creationId xmlns:a16="http://schemas.microsoft.com/office/drawing/2014/main" id="{47310966-9752-4035-9DD5-FFBC93FC094D}"/>
              </a:ext>
              <a:ext uri="{C183D7F6-B498-43B3-948B-1728B52AA6E4}">
                <adec:decorative xmlns:adec="http://schemas.microsoft.com/office/drawing/2017/decorative" val="1"/>
              </a:ext>
            </a:extLst>
          </p:cNvPr>
          <p:cNvSpPr/>
          <p:nvPr/>
        </p:nvSpPr>
        <p:spPr>
          <a:xfrm>
            <a:off x="3718560" y="1181123"/>
            <a:ext cx="4754880" cy="4495754"/>
          </a:xfrm>
          <a:prstGeom prst="rect">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0">
            <a:extLst>
              <a:ext uri="{FF2B5EF4-FFF2-40B4-BE49-F238E27FC236}">
                <a16:creationId xmlns:a16="http://schemas.microsoft.com/office/drawing/2014/main" id="{3D9E7E43-0082-4819-947F-94AD5664FC83}"/>
              </a:ext>
            </a:extLst>
          </p:cNvPr>
          <p:cNvSpPr>
            <a:spLocks noGrp="1"/>
          </p:cNvSpPr>
          <p:nvPr>
            <p:ph type="title"/>
          </p:nvPr>
        </p:nvSpPr>
        <p:spPr>
          <a:xfrm>
            <a:off x="4149139" y="2752471"/>
            <a:ext cx="3924934" cy="925875"/>
          </a:xfrm>
        </p:spPr>
        <p:txBody>
          <a:bodyPr/>
          <a:lstStyle/>
          <a:p>
            <a:pPr rtl="0" eaLnBrk="1" latinLnBrk="0" hangingPunct="1"/>
            <a:r>
              <a:rPr lang="en-US" sz="5400" kern="1200" dirty="0">
                <a:effectLst/>
                <a:latin typeface="Calibri Light" panose="020F0302020204030204" pitchFamily="34" charset="0"/>
                <a:ea typeface="+mn-ea"/>
                <a:cs typeface="+mn-cs"/>
              </a:rPr>
              <a:t>Visualizations</a:t>
            </a:r>
            <a:endParaRPr lang="en-US" sz="5400" dirty="0"/>
          </a:p>
        </p:txBody>
      </p:sp>
      <p:sp>
        <p:nvSpPr>
          <p:cNvPr id="6" name="Rectangle 5">
            <a:extLst>
              <a:ext uri="{FF2B5EF4-FFF2-40B4-BE49-F238E27FC236}">
                <a16:creationId xmlns:a16="http://schemas.microsoft.com/office/drawing/2014/main" id="{BFF64F07-1F8D-4F69-87E4-03E837E975EE}"/>
              </a:ext>
              <a:ext uri="{C183D7F6-B498-43B3-948B-1728B52AA6E4}">
                <adec:decorative xmlns:adec="http://schemas.microsoft.com/office/drawing/2017/decorative" val="1"/>
              </a:ext>
            </a:extLst>
          </p:cNvPr>
          <p:cNvSpPr/>
          <p:nvPr/>
        </p:nvSpPr>
        <p:spPr>
          <a:xfrm>
            <a:off x="2918168" y="1181123"/>
            <a:ext cx="459924" cy="45992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FD0393EC-C7F4-46AA-8768-FF7CD4DE0552}"/>
              </a:ext>
              <a:ext uri="{C183D7F6-B498-43B3-948B-1728B52AA6E4}">
                <adec:decorative xmlns:adec="http://schemas.microsoft.com/office/drawing/2017/decorative" val="1"/>
              </a:ext>
            </a:extLst>
          </p:cNvPr>
          <p:cNvSpPr/>
          <p:nvPr/>
        </p:nvSpPr>
        <p:spPr>
          <a:xfrm>
            <a:off x="8531920" y="5840880"/>
            <a:ext cx="284372" cy="2843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6B6DDC29-DFE2-4F0C-9C81-DDBC9CD8D269}"/>
              </a:ext>
            </a:extLst>
          </p:cNvPr>
          <p:cNvSpPr>
            <a:spLocks noGrp="1"/>
          </p:cNvSpPr>
          <p:nvPr>
            <p:ph type="body" sz="quarter" idx="11"/>
          </p:nvPr>
        </p:nvSpPr>
        <p:spPr/>
        <p:txBody>
          <a:bodyPr/>
          <a:lstStyle/>
          <a:p>
            <a:r>
              <a:rPr lang="en-US" dirty="0"/>
              <a:t>Let’s dive in</a:t>
            </a:r>
          </a:p>
        </p:txBody>
      </p:sp>
    </p:spTree>
    <p:extLst>
      <p:ext uri="{BB962C8B-B14F-4D97-AF65-F5344CB8AC3E}">
        <p14:creationId xmlns:p14="http://schemas.microsoft.com/office/powerpoint/2010/main" val="11102512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A86A9EC-640F-47FB-AA92-2851B3012347}"/>
              </a:ext>
            </a:extLst>
          </p:cNvPr>
          <p:cNvSpPr>
            <a:spLocks noGrp="1"/>
          </p:cNvSpPr>
          <p:nvPr>
            <p:ph type="title"/>
          </p:nvPr>
        </p:nvSpPr>
        <p:spPr/>
        <p:txBody>
          <a:bodyPr/>
          <a:lstStyle/>
          <a:p>
            <a:r>
              <a:rPr lang="en-US" dirty="0"/>
              <a:t>Dashboard 1</a:t>
            </a:r>
          </a:p>
        </p:txBody>
      </p:sp>
      <p:pic>
        <p:nvPicPr>
          <p:cNvPr id="3" name="Picture 2">
            <a:extLst>
              <a:ext uri="{FF2B5EF4-FFF2-40B4-BE49-F238E27FC236}">
                <a16:creationId xmlns:a16="http://schemas.microsoft.com/office/drawing/2014/main" id="{B8ED6A81-C670-A604-5A59-62D0D25838D1}"/>
              </a:ext>
            </a:extLst>
          </p:cNvPr>
          <p:cNvPicPr>
            <a:picLocks noChangeAspect="1"/>
          </p:cNvPicPr>
          <p:nvPr/>
        </p:nvPicPr>
        <p:blipFill>
          <a:blip r:embed="rId2"/>
          <a:stretch>
            <a:fillRect/>
          </a:stretch>
        </p:blipFill>
        <p:spPr>
          <a:xfrm>
            <a:off x="131694" y="134471"/>
            <a:ext cx="11904366" cy="6602505"/>
          </a:xfrm>
          <a:prstGeom prst="rect">
            <a:avLst/>
          </a:prstGeom>
        </p:spPr>
      </p:pic>
    </p:spTree>
    <p:extLst>
      <p:ext uri="{BB962C8B-B14F-4D97-AF65-F5344CB8AC3E}">
        <p14:creationId xmlns:p14="http://schemas.microsoft.com/office/powerpoint/2010/main" val="25754214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A86A9EC-640F-47FB-AA92-2851B3012347}"/>
              </a:ext>
            </a:extLst>
          </p:cNvPr>
          <p:cNvSpPr>
            <a:spLocks noGrp="1"/>
          </p:cNvSpPr>
          <p:nvPr>
            <p:ph type="title"/>
          </p:nvPr>
        </p:nvSpPr>
        <p:spPr/>
        <p:txBody>
          <a:bodyPr/>
          <a:lstStyle/>
          <a:p>
            <a:r>
              <a:rPr lang="en-US" dirty="0"/>
              <a:t>Dashboard 2</a:t>
            </a:r>
          </a:p>
        </p:txBody>
      </p:sp>
      <p:pic>
        <p:nvPicPr>
          <p:cNvPr id="4" name="Picture 3">
            <a:extLst>
              <a:ext uri="{FF2B5EF4-FFF2-40B4-BE49-F238E27FC236}">
                <a16:creationId xmlns:a16="http://schemas.microsoft.com/office/drawing/2014/main" id="{34279C6F-1C65-1A8A-4922-12071B4EA1F3}"/>
              </a:ext>
            </a:extLst>
          </p:cNvPr>
          <p:cNvPicPr>
            <a:picLocks noChangeAspect="1"/>
          </p:cNvPicPr>
          <p:nvPr/>
        </p:nvPicPr>
        <p:blipFill>
          <a:blip r:embed="rId2"/>
          <a:stretch>
            <a:fillRect/>
          </a:stretch>
        </p:blipFill>
        <p:spPr>
          <a:xfrm>
            <a:off x="205481" y="99769"/>
            <a:ext cx="11843084" cy="6623760"/>
          </a:xfrm>
          <a:prstGeom prst="rect">
            <a:avLst/>
          </a:prstGeom>
        </p:spPr>
      </p:pic>
    </p:spTree>
    <p:extLst>
      <p:ext uri="{BB962C8B-B14F-4D97-AF65-F5344CB8AC3E}">
        <p14:creationId xmlns:p14="http://schemas.microsoft.com/office/powerpoint/2010/main" val="40845850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4041EC26-27A1-9DE5-758F-BF1A96B12675}"/>
              </a:ext>
            </a:extLst>
          </p:cNvPr>
          <p:cNvSpPr>
            <a:spLocks noGrp="1"/>
          </p:cNvSpPr>
          <p:nvPr>
            <p:ph sz="quarter" idx="10"/>
          </p:nvPr>
        </p:nvSpPr>
        <p:spPr/>
        <p:txBody>
          <a:bodyPr/>
          <a:lstStyle/>
          <a:p>
            <a:pPr marL="0" indent="0" algn="l">
              <a:buNone/>
            </a:pPr>
            <a:r>
              <a:rPr lang="en-US" b="0" i="0" dirty="0">
                <a:solidFill>
                  <a:srgbClr val="222222"/>
                </a:solidFill>
                <a:effectLst/>
                <a:latin typeface="Arial" panose="020B0604020202020204" pitchFamily="34" charset="0"/>
              </a:rPr>
              <a:t>In this project, I harnessed the 'Pizza Sales' database to delve into key performance indicators (KPIs) of a pizza company. Using MS SQL, I analyzed vital metrics such as total revenue, average order value, total pizzas sold, total number of orders and average number of pizzas per order. </a:t>
            </a:r>
            <a:br>
              <a:rPr lang="en-US" b="0" i="0" dirty="0">
                <a:solidFill>
                  <a:srgbClr val="222222"/>
                </a:solidFill>
                <a:effectLst/>
                <a:latin typeface="Arial" panose="020B0604020202020204" pitchFamily="34" charset="0"/>
              </a:rPr>
            </a:br>
            <a:endParaRPr lang="en-US" b="0" i="0" dirty="0">
              <a:solidFill>
                <a:srgbClr val="222222"/>
              </a:solidFill>
              <a:effectLst/>
              <a:latin typeface="Arial" panose="020B0604020202020204" pitchFamily="34" charset="0"/>
            </a:endParaRPr>
          </a:p>
          <a:p>
            <a:pPr marL="0" indent="0" algn="l">
              <a:buNone/>
            </a:pPr>
            <a:r>
              <a:rPr lang="en-US" b="0" i="0" dirty="0">
                <a:solidFill>
                  <a:srgbClr val="222222"/>
                </a:solidFill>
                <a:effectLst/>
                <a:latin typeface="Arial" panose="020B0604020202020204" pitchFamily="34" charset="0"/>
              </a:rPr>
              <a:t>To visually represent these insights, I used Power BI to create interactive charts unveiling daily and monthly sales trends, pizza sales by category and pizza size. </a:t>
            </a:r>
            <a:br>
              <a:rPr lang="en-US" b="0" i="0" dirty="0">
                <a:solidFill>
                  <a:srgbClr val="222222"/>
                </a:solidFill>
                <a:effectLst/>
                <a:latin typeface="Arial" panose="020B0604020202020204" pitchFamily="34" charset="0"/>
              </a:rPr>
            </a:br>
            <a:endParaRPr lang="en-US" b="0" i="0" dirty="0">
              <a:solidFill>
                <a:srgbClr val="222222"/>
              </a:solidFill>
              <a:effectLst/>
              <a:latin typeface="Arial" panose="020B0604020202020204" pitchFamily="34" charset="0"/>
            </a:endParaRPr>
          </a:p>
          <a:p>
            <a:pPr marL="0" indent="0" algn="l">
              <a:buNone/>
            </a:pPr>
            <a:r>
              <a:rPr lang="en-US" b="0" i="0" dirty="0">
                <a:solidFill>
                  <a:srgbClr val="222222"/>
                </a:solidFill>
                <a:effectLst/>
                <a:latin typeface="Arial" panose="020B0604020202020204" pitchFamily="34" charset="0"/>
              </a:rPr>
              <a:t>The first dashboard provides a comprehensive overview, while the second highlights the top 5 best and worst sellers based on revenue, quantity and total orders. </a:t>
            </a:r>
            <a:br>
              <a:rPr lang="en-US" b="0" i="0" dirty="0">
                <a:solidFill>
                  <a:srgbClr val="222222"/>
                </a:solidFill>
                <a:effectLst/>
                <a:latin typeface="Arial" panose="020B0604020202020204" pitchFamily="34" charset="0"/>
              </a:rPr>
            </a:br>
            <a:endParaRPr lang="en-US" b="0" i="0" dirty="0">
              <a:solidFill>
                <a:srgbClr val="222222"/>
              </a:solidFill>
              <a:effectLst/>
              <a:latin typeface="Arial" panose="020B0604020202020204" pitchFamily="34" charset="0"/>
            </a:endParaRPr>
          </a:p>
          <a:p>
            <a:pPr marL="0" indent="0" algn="l">
              <a:buNone/>
            </a:pPr>
            <a:r>
              <a:rPr lang="en-US" b="0" i="0" dirty="0">
                <a:solidFill>
                  <a:srgbClr val="222222"/>
                </a:solidFill>
                <a:effectLst/>
                <a:latin typeface="Arial" panose="020B0604020202020204" pitchFamily="34" charset="0"/>
              </a:rPr>
              <a:t>This portfolio is meant to demonstrate my abilities to transform raw data into actionable business insights.</a:t>
            </a:r>
          </a:p>
          <a:p>
            <a:endParaRPr lang="en-150" dirty="0"/>
          </a:p>
        </p:txBody>
      </p:sp>
      <p:sp>
        <p:nvSpPr>
          <p:cNvPr id="5" name="Title 4">
            <a:extLst>
              <a:ext uri="{FF2B5EF4-FFF2-40B4-BE49-F238E27FC236}">
                <a16:creationId xmlns:a16="http://schemas.microsoft.com/office/drawing/2014/main" id="{01830A93-3379-1334-0D3F-CC9EF3A00397}"/>
              </a:ext>
            </a:extLst>
          </p:cNvPr>
          <p:cNvSpPr>
            <a:spLocks noGrp="1"/>
          </p:cNvSpPr>
          <p:nvPr>
            <p:ph type="title"/>
          </p:nvPr>
        </p:nvSpPr>
        <p:spPr/>
        <p:txBody>
          <a:bodyPr/>
          <a:lstStyle/>
          <a:p>
            <a:r>
              <a:rPr lang="en-US" b="0" i="0" dirty="0">
                <a:solidFill>
                  <a:srgbClr val="222222"/>
                </a:solidFill>
                <a:effectLst/>
                <a:latin typeface="Arial" panose="020B0604020202020204" pitchFamily="34" charset="0"/>
              </a:rPr>
              <a:t>Welcome to my portfolio showcasing my proficiency in SQL and Power BI!</a:t>
            </a:r>
            <a:endParaRPr lang="en-150" dirty="0"/>
          </a:p>
        </p:txBody>
      </p:sp>
    </p:spTree>
    <p:extLst>
      <p:ext uri="{BB962C8B-B14F-4D97-AF65-F5344CB8AC3E}">
        <p14:creationId xmlns:p14="http://schemas.microsoft.com/office/powerpoint/2010/main" val="41840838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057CDE-ADC6-46EE-18E6-DA5007FF2F47}"/>
              </a:ext>
            </a:extLst>
          </p:cNvPr>
          <p:cNvSpPr>
            <a:spLocks noGrp="1"/>
          </p:cNvSpPr>
          <p:nvPr>
            <p:ph type="title"/>
          </p:nvPr>
        </p:nvSpPr>
        <p:spPr>
          <a:xfrm>
            <a:off x="432000" y="647700"/>
            <a:ext cx="11340000" cy="700114"/>
          </a:xfrm>
          <a:prstGeom prst="rect">
            <a:avLst/>
          </a:prstGeom>
        </p:spPr>
        <p:txBody>
          <a:bodyPr/>
          <a:lstStyle/>
          <a:p>
            <a:r>
              <a:rPr lang="en-US" sz="4800" dirty="0"/>
              <a:t>SQL Queries</a:t>
            </a:r>
            <a:endParaRPr lang="en-150" sz="4800" dirty="0"/>
          </a:p>
        </p:txBody>
      </p:sp>
      <p:pic>
        <p:nvPicPr>
          <p:cNvPr id="8" name="Picture 7">
            <a:extLst>
              <a:ext uri="{FF2B5EF4-FFF2-40B4-BE49-F238E27FC236}">
                <a16:creationId xmlns:a16="http://schemas.microsoft.com/office/drawing/2014/main" id="{123C7FBE-EF38-DAEB-9670-B2B00973E5AF}"/>
              </a:ext>
            </a:extLst>
          </p:cNvPr>
          <p:cNvPicPr>
            <a:picLocks noChangeAspect="1"/>
          </p:cNvPicPr>
          <p:nvPr/>
        </p:nvPicPr>
        <p:blipFill>
          <a:blip r:embed="rId2"/>
          <a:stretch>
            <a:fillRect/>
          </a:stretch>
        </p:blipFill>
        <p:spPr>
          <a:xfrm>
            <a:off x="3912664" y="530578"/>
            <a:ext cx="8025921" cy="5796844"/>
          </a:xfrm>
          <a:prstGeom prst="rect">
            <a:avLst/>
          </a:prstGeom>
        </p:spPr>
      </p:pic>
      <p:sp>
        <p:nvSpPr>
          <p:cNvPr id="9" name="Text Placeholder 7">
            <a:extLst>
              <a:ext uri="{FF2B5EF4-FFF2-40B4-BE49-F238E27FC236}">
                <a16:creationId xmlns:a16="http://schemas.microsoft.com/office/drawing/2014/main" id="{E575A0E7-66C5-1A04-148C-6138BF2C26E9}"/>
              </a:ext>
            </a:extLst>
          </p:cNvPr>
          <p:cNvSpPr txBox="1">
            <a:spLocks/>
          </p:cNvSpPr>
          <p:nvPr/>
        </p:nvSpPr>
        <p:spPr>
          <a:xfrm>
            <a:off x="432000" y="2044700"/>
            <a:ext cx="3372356" cy="3560763"/>
          </a:xfrm>
          <a:prstGeom prst="rect">
            <a:avLst/>
          </a:prstGeom>
        </p:spPr>
        <p:txBody>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a:latin typeface="Consolas" panose="020B0609020204030204" pitchFamily="49" charset="0"/>
              </a:rPr>
              <a:t>Analyze KPIs:</a:t>
            </a:r>
          </a:p>
          <a:p>
            <a:pPr marL="342900" indent="-342900">
              <a:buFont typeface="+mj-lt"/>
              <a:buAutoNum type="arabicPeriod"/>
            </a:pPr>
            <a:r>
              <a:rPr lang="en-US" dirty="0">
                <a:latin typeface="Consolas" panose="020B0609020204030204" pitchFamily="49" charset="0"/>
              </a:rPr>
              <a:t>Total Revenue</a:t>
            </a:r>
          </a:p>
          <a:p>
            <a:pPr marL="342900" indent="-342900">
              <a:buFont typeface="+mj-lt"/>
              <a:buAutoNum type="arabicPeriod"/>
            </a:pPr>
            <a:r>
              <a:rPr lang="en-US" sz="1800" dirty="0">
                <a:latin typeface="Consolas" panose="020B0609020204030204" pitchFamily="49" charset="0"/>
              </a:rPr>
              <a:t>Average Order Value</a:t>
            </a:r>
          </a:p>
          <a:p>
            <a:pPr marL="342900" indent="-342900">
              <a:buFont typeface="+mj-lt"/>
              <a:buAutoNum type="arabicPeriod"/>
            </a:pPr>
            <a:r>
              <a:rPr lang="en-US" dirty="0">
                <a:latin typeface="Consolas" panose="020B0609020204030204" pitchFamily="49" charset="0"/>
              </a:rPr>
              <a:t>Total Pizzas Sold</a:t>
            </a:r>
          </a:p>
          <a:p>
            <a:pPr marL="342900" indent="-342900">
              <a:buFont typeface="+mj-lt"/>
              <a:buAutoNum type="arabicPeriod"/>
            </a:pPr>
            <a:r>
              <a:rPr lang="en-US" sz="1800" dirty="0">
                <a:latin typeface="Consolas" panose="020B0609020204030204" pitchFamily="49" charset="0"/>
              </a:rPr>
              <a:t>Total Orders</a:t>
            </a:r>
          </a:p>
          <a:p>
            <a:pPr marL="342900" indent="-342900">
              <a:buFont typeface="+mj-lt"/>
              <a:buAutoNum type="arabicPeriod"/>
            </a:pPr>
            <a:r>
              <a:rPr lang="en-US" dirty="0">
                <a:latin typeface="Consolas" panose="020B0609020204030204" pitchFamily="49" charset="0"/>
              </a:rPr>
              <a:t>Average Pizzas Per Order</a:t>
            </a:r>
            <a:endParaRPr lang="en-US" sz="1800" dirty="0">
              <a:latin typeface="Consolas" panose="020B0609020204030204" pitchFamily="49" charset="0"/>
            </a:endParaRPr>
          </a:p>
          <a:p>
            <a:pPr marL="342900" indent="-342900">
              <a:buFont typeface="+mj-lt"/>
              <a:buAutoNum type="arabicPeriod"/>
            </a:pPr>
            <a:endParaRPr lang="en-150" sz="1800"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15688257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057CDE-ADC6-46EE-18E6-DA5007FF2F47}"/>
              </a:ext>
            </a:extLst>
          </p:cNvPr>
          <p:cNvSpPr>
            <a:spLocks noGrp="1"/>
          </p:cNvSpPr>
          <p:nvPr>
            <p:ph type="title"/>
          </p:nvPr>
        </p:nvSpPr>
        <p:spPr>
          <a:xfrm>
            <a:off x="432000" y="647700"/>
            <a:ext cx="11340000" cy="700114"/>
          </a:xfrm>
          <a:prstGeom prst="rect">
            <a:avLst/>
          </a:prstGeom>
        </p:spPr>
        <p:txBody>
          <a:bodyPr/>
          <a:lstStyle/>
          <a:p>
            <a:r>
              <a:rPr lang="en-US" sz="4800" dirty="0"/>
              <a:t>SQL Queries: Total Revenue </a:t>
            </a:r>
            <a:endParaRPr lang="en-150" sz="4800" dirty="0"/>
          </a:p>
        </p:txBody>
      </p:sp>
      <p:sp>
        <p:nvSpPr>
          <p:cNvPr id="9" name="Text Placeholder 7">
            <a:extLst>
              <a:ext uri="{FF2B5EF4-FFF2-40B4-BE49-F238E27FC236}">
                <a16:creationId xmlns:a16="http://schemas.microsoft.com/office/drawing/2014/main" id="{E575A0E7-66C5-1A04-148C-6138BF2C26E9}"/>
              </a:ext>
            </a:extLst>
          </p:cNvPr>
          <p:cNvSpPr txBox="1">
            <a:spLocks/>
          </p:cNvSpPr>
          <p:nvPr/>
        </p:nvSpPr>
        <p:spPr>
          <a:xfrm>
            <a:off x="431999" y="1557868"/>
            <a:ext cx="11421334" cy="4047596"/>
          </a:xfrm>
          <a:prstGeom prst="rect">
            <a:avLst/>
          </a:prstGeom>
        </p:spPr>
        <p:txBody>
          <a:bodyPr numCol="1"/>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150" sz="1600" dirty="0">
              <a:solidFill>
                <a:srgbClr val="000000"/>
              </a:solidFill>
              <a:latin typeface="Consolas" panose="020B0609020204030204" pitchFamily="49" charset="0"/>
            </a:endParaRPr>
          </a:p>
          <a:p>
            <a:pPr marL="0" indent="0">
              <a:buNone/>
            </a:pPr>
            <a:endParaRPr lang="en-US" sz="1600" dirty="0"/>
          </a:p>
        </p:txBody>
      </p:sp>
      <p:pic>
        <p:nvPicPr>
          <p:cNvPr id="4" name="Picture 3">
            <a:extLst>
              <a:ext uri="{FF2B5EF4-FFF2-40B4-BE49-F238E27FC236}">
                <a16:creationId xmlns:a16="http://schemas.microsoft.com/office/drawing/2014/main" id="{149C11BE-8D44-0800-D6B5-C074B7EBC5CE}"/>
              </a:ext>
            </a:extLst>
          </p:cNvPr>
          <p:cNvPicPr>
            <a:picLocks noChangeAspect="1"/>
          </p:cNvPicPr>
          <p:nvPr/>
        </p:nvPicPr>
        <p:blipFill>
          <a:blip r:embed="rId2"/>
          <a:stretch>
            <a:fillRect/>
          </a:stretch>
        </p:blipFill>
        <p:spPr>
          <a:xfrm>
            <a:off x="7723525" y="1773535"/>
            <a:ext cx="3066726" cy="1444329"/>
          </a:xfrm>
          <a:prstGeom prst="rect">
            <a:avLst/>
          </a:prstGeom>
        </p:spPr>
      </p:pic>
      <p:sp>
        <p:nvSpPr>
          <p:cNvPr id="7" name="TextBox 6">
            <a:extLst>
              <a:ext uri="{FF2B5EF4-FFF2-40B4-BE49-F238E27FC236}">
                <a16:creationId xmlns:a16="http://schemas.microsoft.com/office/drawing/2014/main" id="{F4787940-933C-0732-E8BE-989E49799A4B}"/>
              </a:ext>
            </a:extLst>
          </p:cNvPr>
          <p:cNvSpPr txBox="1"/>
          <p:nvPr/>
        </p:nvSpPr>
        <p:spPr>
          <a:xfrm>
            <a:off x="564444" y="1773535"/>
            <a:ext cx="6096000" cy="923330"/>
          </a:xfrm>
          <a:prstGeom prst="rect">
            <a:avLst/>
          </a:prstGeom>
          <a:noFill/>
        </p:spPr>
        <p:txBody>
          <a:bodyPr wrap="square">
            <a:spAutoFit/>
          </a:bodyPr>
          <a:lstStyle/>
          <a:p>
            <a:pPr marL="0" indent="0">
              <a:buNone/>
            </a:pPr>
            <a:r>
              <a:rPr lang="pt-PT" sz="1800" dirty="0" err="1">
                <a:solidFill>
                  <a:srgbClr val="0000FF"/>
                </a:solidFill>
                <a:latin typeface="Consolas" panose="020B0609020204030204" pitchFamily="49" charset="0"/>
              </a:rPr>
              <a:t>select</a:t>
            </a:r>
            <a:r>
              <a:rPr lang="pt-PT" sz="1800" dirty="0">
                <a:solidFill>
                  <a:srgbClr val="000000"/>
                </a:solidFill>
                <a:latin typeface="Consolas" panose="020B0609020204030204" pitchFamily="49" charset="0"/>
              </a:rPr>
              <a:t> </a:t>
            </a:r>
          </a:p>
          <a:p>
            <a:pPr marL="0" indent="0">
              <a:buNone/>
            </a:pPr>
            <a:r>
              <a:rPr lang="en-US" sz="1800" dirty="0">
                <a:solidFill>
                  <a:srgbClr val="FF00FF"/>
                </a:solidFill>
                <a:latin typeface="Consolas" panose="020B0609020204030204" pitchFamily="49" charset="0"/>
              </a:rPr>
              <a:t>round</a:t>
            </a:r>
            <a:r>
              <a:rPr lang="en-US" sz="1800" dirty="0">
                <a:solidFill>
                  <a:srgbClr val="808080"/>
                </a:solidFill>
                <a:latin typeface="Consolas" panose="020B0609020204030204" pitchFamily="49" charset="0"/>
              </a:rPr>
              <a:t>(</a:t>
            </a:r>
            <a:r>
              <a:rPr lang="en-US" sz="1800" dirty="0">
                <a:solidFill>
                  <a:srgbClr val="FF00FF"/>
                </a:solidFill>
                <a:latin typeface="Consolas" panose="020B0609020204030204" pitchFamily="49" charset="0"/>
              </a:rPr>
              <a:t>SUM</a:t>
            </a:r>
            <a:r>
              <a:rPr lang="en-US" sz="1800" dirty="0">
                <a:solidFill>
                  <a:srgbClr val="808080"/>
                </a:solidFill>
                <a:latin typeface="Consolas" panose="020B0609020204030204" pitchFamily="49" charset="0"/>
              </a:rPr>
              <a:t>(</a:t>
            </a:r>
            <a:r>
              <a:rPr lang="en-US" sz="1800" dirty="0" err="1">
                <a:solidFill>
                  <a:srgbClr val="000000"/>
                </a:solidFill>
                <a:latin typeface="Consolas" panose="020B0609020204030204" pitchFamily="49" charset="0"/>
              </a:rPr>
              <a:t>total_price</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2</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as</a:t>
            </a:r>
            <a:r>
              <a:rPr lang="en-US" sz="1800" dirty="0">
                <a:solidFill>
                  <a:srgbClr val="000000"/>
                </a:solidFill>
                <a:latin typeface="Consolas" panose="020B0609020204030204" pitchFamily="49" charset="0"/>
              </a:rPr>
              <a:t> </a:t>
            </a:r>
            <a:r>
              <a:rPr lang="en-US" sz="1800" dirty="0">
                <a:solidFill>
                  <a:srgbClr val="FF0000"/>
                </a:solidFill>
                <a:latin typeface="Consolas" panose="020B0609020204030204" pitchFamily="49" charset="0"/>
              </a:rPr>
              <a:t>'Total Revenue'</a:t>
            </a:r>
            <a:endParaRPr lang="en-US" sz="1800" dirty="0">
              <a:solidFill>
                <a:srgbClr val="000000"/>
              </a:solidFill>
              <a:latin typeface="Consolas" panose="020B0609020204030204" pitchFamily="49" charset="0"/>
            </a:endParaRPr>
          </a:p>
          <a:p>
            <a:pPr marL="0" indent="0">
              <a:buNone/>
            </a:pPr>
            <a:r>
              <a:rPr lang="pt-PT" sz="1800" dirty="0" err="1">
                <a:solidFill>
                  <a:srgbClr val="0000FF"/>
                </a:solidFill>
                <a:latin typeface="Consolas" panose="020B0609020204030204" pitchFamily="49" charset="0"/>
              </a:rPr>
              <a:t>from</a:t>
            </a:r>
            <a:r>
              <a:rPr lang="pt-PT" sz="1800" dirty="0">
                <a:solidFill>
                  <a:srgbClr val="000000"/>
                </a:solidFill>
                <a:latin typeface="Consolas" panose="020B0609020204030204" pitchFamily="49" charset="0"/>
              </a:rPr>
              <a:t> </a:t>
            </a:r>
            <a:r>
              <a:rPr lang="pt-PT" sz="1800" dirty="0" err="1">
                <a:solidFill>
                  <a:srgbClr val="000000"/>
                </a:solidFill>
                <a:latin typeface="Consolas" panose="020B0609020204030204" pitchFamily="49" charset="0"/>
              </a:rPr>
              <a:t>pizza_sales</a:t>
            </a:r>
            <a:endParaRPr lang="en-US" dirty="0"/>
          </a:p>
        </p:txBody>
      </p:sp>
    </p:spTree>
    <p:extLst>
      <p:ext uri="{BB962C8B-B14F-4D97-AF65-F5344CB8AC3E}">
        <p14:creationId xmlns:p14="http://schemas.microsoft.com/office/powerpoint/2010/main" val="10955516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057CDE-ADC6-46EE-18E6-DA5007FF2F47}"/>
              </a:ext>
            </a:extLst>
          </p:cNvPr>
          <p:cNvSpPr>
            <a:spLocks noGrp="1"/>
          </p:cNvSpPr>
          <p:nvPr>
            <p:ph type="title"/>
          </p:nvPr>
        </p:nvSpPr>
        <p:spPr>
          <a:xfrm>
            <a:off x="432000" y="647700"/>
            <a:ext cx="11340000" cy="700114"/>
          </a:xfrm>
          <a:prstGeom prst="rect">
            <a:avLst/>
          </a:prstGeom>
        </p:spPr>
        <p:txBody>
          <a:bodyPr/>
          <a:lstStyle/>
          <a:p>
            <a:r>
              <a:rPr lang="en-US" sz="4800" dirty="0"/>
              <a:t>SQL Queries: Average Order Value</a:t>
            </a:r>
            <a:endParaRPr lang="en-150" sz="4800" dirty="0"/>
          </a:p>
        </p:txBody>
      </p:sp>
      <p:sp>
        <p:nvSpPr>
          <p:cNvPr id="9" name="Text Placeholder 7">
            <a:extLst>
              <a:ext uri="{FF2B5EF4-FFF2-40B4-BE49-F238E27FC236}">
                <a16:creationId xmlns:a16="http://schemas.microsoft.com/office/drawing/2014/main" id="{E575A0E7-66C5-1A04-148C-6138BF2C26E9}"/>
              </a:ext>
            </a:extLst>
          </p:cNvPr>
          <p:cNvSpPr txBox="1">
            <a:spLocks/>
          </p:cNvSpPr>
          <p:nvPr/>
        </p:nvSpPr>
        <p:spPr>
          <a:xfrm>
            <a:off x="431999" y="1557868"/>
            <a:ext cx="11421334" cy="4047596"/>
          </a:xfrm>
          <a:prstGeom prst="rect">
            <a:avLst/>
          </a:prstGeom>
        </p:spPr>
        <p:txBody>
          <a:bodyPr numCol="1"/>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dirty="0">
                <a:solidFill>
                  <a:srgbClr val="008000"/>
                </a:solidFill>
                <a:latin typeface="Consolas" panose="020B0609020204030204" pitchFamily="49" charset="0"/>
              </a:rPr>
              <a:t>1) </a:t>
            </a:r>
            <a:r>
              <a:rPr lang="pt-PT" sz="1600" dirty="0" err="1">
                <a:solidFill>
                  <a:srgbClr val="008000"/>
                </a:solidFill>
                <a:latin typeface="Consolas" panose="020B0609020204030204" pitchFamily="49" charset="0"/>
              </a:rPr>
              <a:t>Using</a:t>
            </a:r>
            <a:r>
              <a:rPr lang="pt-PT" sz="1600" dirty="0">
                <a:solidFill>
                  <a:srgbClr val="008000"/>
                </a:solidFill>
                <a:latin typeface="Consolas" panose="020B0609020204030204" pitchFamily="49" charset="0"/>
              </a:rPr>
              <a:t> GROUP </a:t>
            </a:r>
            <a:r>
              <a:rPr lang="pt-PT" sz="1600" dirty="0" err="1">
                <a:solidFill>
                  <a:srgbClr val="008000"/>
                </a:solidFill>
                <a:latin typeface="Consolas" panose="020B0609020204030204" pitchFamily="49" charset="0"/>
              </a:rPr>
              <a:t>function</a:t>
            </a:r>
            <a:r>
              <a:rPr lang="pt-PT" sz="1600" dirty="0">
                <a:solidFill>
                  <a:srgbClr val="008000"/>
                </a:solidFill>
                <a:latin typeface="Consolas" panose="020B0609020204030204" pitchFamily="49" charset="0"/>
              </a:rPr>
              <a:t>:</a:t>
            </a:r>
            <a:endParaRPr lang="en-US" sz="1600" dirty="0">
              <a:solidFill>
                <a:srgbClr val="008000"/>
              </a:solidFill>
              <a:latin typeface="Consolas" panose="020B0609020204030204" pitchFamily="49" charset="0"/>
            </a:endParaRPr>
          </a:p>
          <a:p>
            <a:pPr marL="0" indent="0">
              <a:buNone/>
            </a:pPr>
            <a:r>
              <a:rPr lang="en-US" sz="1600" dirty="0">
                <a:solidFill>
                  <a:srgbClr val="0000FF"/>
                </a:solidFill>
                <a:latin typeface="Consolas" panose="020B0609020204030204" pitchFamily="49" charset="0"/>
              </a:rPr>
              <a:t>SELECT</a:t>
            </a:r>
            <a:r>
              <a:rPr lang="en-US" sz="1600" dirty="0">
                <a:solidFill>
                  <a:srgbClr val="000000"/>
                </a:solidFill>
                <a:latin typeface="Consolas" panose="020B0609020204030204" pitchFamily="49" charset="0"/>
              </a:rPr>
              <a:t> </a:t>
            </a:r>
            <a:r>
              <a:rPr lang="en-US" sz="1600" dirty="0">
                <a:solidFill>
                  <a:srgbClr val="FF00FF"/>
                </a:solidFill>
                <a:latin typeface="Consolas" panose="020B0609020204030204" pitchFamily="49" charset="0"/>
              </a:rPr>
              <a:t>round</a:t>
            </a:r>
            <a:r>
              <a:rPr lang="en-US" sz="1600" dirty="0">
                <a:solidFill>
                  <a:srgbClr val="808080"/>
                </a:solidFill>
                <a:latin typeface="Consolas" panose="020B0609020204030204" pitchFamily="49" charset="0"/>
              </a:rPr>
              <a:t>(</a:t>
            </a:r>
            <a:r>
              <a:rPr lang="en-US" sz="1600" dirty="0">
                <a:solidFill>
                  <a:srgbClr val="FF00FF"/>
                </a:solidFill>
                <a:latin typeface="Consolas" panose="020B0609020204030204" pitchFamily="49" charset="0"/>
              </a:rPr>
              <a:t>AVG</a:t>
            </a:r>
            <a:r>
              <a:rPr lang="en-US" sz="1600" dirty="0">
                <a:solidFill>
                  <a:srgbClr val="808080"/>
                </a:solidFill>
                <a:latin typeface="Consolas" panose="020B0609020204030204" pitchFamily="49" charset="0"/>
              </a:rPr>
              <a:t>(</a:t>
            </a:r>
            <a:r>
              <a:rPr lang="en-US" sz="1600" dirty="0" err="1">
                <a:solidFill>
                  <a:srgbClr val="000000"/>
                </a:solidFill>
                <a:latin typeface="Consolas" panose="020B0609020204030204" pitchFamily="49" charset="0"/>
              </a:rPr>
              <a:t>order_total</a:t>
            </a:r>
            <a:r>
              <a:rPr lang="en-US" sz="1600" dirty="0">
                <a:solidFill>
                  <a:srgbClr val="808080"/>
                </a:solidFill>
                <a:latin typeface="Consolas" panose="020B0609020204030204" pitchFamily="49" charset="0"/>
              </a:rPr>
              <a:t>),</a:t>
            </a:r>
            <a:r>
              <a:rPr lang="en-US" sz="1600" dirty="0">
                <a:solidFill>
                  <a:srgbClr val="000000"/>
                </a:solidFill>
                <a:latin typeface="Consolas" panose="020B0609020204030204" pitchFamily="49" charset="0"/>
              </a:rPr>
              <a:t>2</a:t>
            </a:r>
            <a:r>
              <a:rPr lang="en-US" sz="1600" dirty="0">
                <a:solidFill>
                  <a:srgbClr val="808080"/>
                </a:solidFill>
                <a:latin typeface="Consolas" panose="020B0609020204030204" pitchFamily="49" charset="0"/>
              </a:rPr>
              <a:t>)</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AS</a:t>
            </a:r>
            <a:r>
              <a:rPr lang="en-US" sz="1600" dirty="0">
                <a:solidFill>
                  <a:srgbClr val="000000"/>
                </a:solidFill>
                <a:latin typeface="Consolas" panose="020B0609020204030204" pitchFamily="49" charset="0"/>
              </a:rPr>
              <a:t> </a:t>
            </a:r>
            <a:r>
              <a:rPr lang="en-US" sz="1600" dirty="0">
                <a:solidFill>
                  <a:srgbClr val="FF0000"/>
                </a:solidFill>
                <a:latin typeface="Consolas" panose="020B0609020204030204" pitchFamily="49" charset="0"/>
              </a:rPr>
              <a:t>'Average Order Value'</a:t>
            </a:r>
            <a:endParaRPr lang="en-US" sz="1600" dirty="0">
              <a:solidFill>
                <a:srgbClr val="000000"/>
              </a:solidFill>
              <a:latin typeface="Consolas" panose="020B0609020204030204" pitchFamily="49" charset="0"/>
            </a:endParaRPr>
          </a:p>
          <a:p>
            <a:pPr marL="0" indent="0">
              <a:buNone/>
            </a:pPr>
            <a:r>
              <a:rPr lang="pt-PT" sz="1600" dirty="0">
                <a:solidFill>
                  <a:srgbClr val="0000FF"/>
                </a:solidFill>
                <a:latin typeface="Consolas" panose="020B0609020204030204" pitchFamily="49" charset="0"/>
              </a:rPr>
              <a:t>FROM </a:t>
            </a:r>
            <a:r>
              <a:rPr lang="pt-PT" sz="1600" dirty="0">
                <a:solidFill>
                  <a:srgbClr val="808080"/>
                </a:solidFill>
                <a:latin typeface="Consolas" panose="020B0609020204030204" pitchFamily="49" charset="0"/>
              </a:rPr>
              <a:t>(</a:t>
            </a:r>
            <a:endParaRPr lang="pt-PT" sz="1600" dirty="0">
              <a:solidFill>
                <a:srgbClr val="000000"/>
              </a:solidFill>
              <a:latin typeface="Consolas" panose="020B0609020204030204" pitchFamily="49" charset="0"/>
            </a:endParaRPr>
          </a:p>
          <a:p>
            <a:pPr marL="0" indent="0">
              <a:buNone/>
            </a:pP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SELECT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order_id</a:t>
            </a:r>
            <a:r>
              <a:rPr lang="en-US" sz="1600" dirty="0">
                <a:solidFill>
                  <a:srgbClr val="808080"/>
                </a:solidFill>
                <a:latin typeface="Consolas" panose="020B0609020204030204" pitchFamily="49" charset="0"/>
              </a:rPr>
              <a:t>,</a:t>
            </a:r>
            <a:r>
              <a:rPr lang="en-US" sz="1600" dirty="0">
                <a:solidFill>
                  <a:srgbClr val="000000"/>
                </a:solidFill>
                <a:latin typeface="Consolas" panose="020B0609020204030204" pitchFamily="49" charset="0"/>
              </a:rPr>
              <a:t> </a:t>
            </a:r>
            <a:r>
              <a:rPr lang="en-US" sz="1600" dirty="0">
                <a:solidFill>
                  <a:srgbClr val="FF00FF"/>
                </a:solidFill>
                <a:latin typeface="Consolas" panose="020B0609020204030204" pitchFamily="49" charset="0"/>
              </a:rPr>
              <a:t>SUM</a:t>
            </a:r>
            <a:r>
              <a:rPr lang="en-US" sz="1600" dirty="0">
                <a:solidFill>
                  <a:srgbClr val="808080"/>
                </a:solidFill>
                <a:latin typeface="Consolas" panose="020B0609020204030204" pitchFamily="49" charset="0"/>
              </a:rPr>
              <a:t>(</a:t>
            </a:r>
            <a:r>
              <a:rPr lang="en-US" sz="1600" dirty="0">
                <a:solidFill>
                  <a:srgbClr val="000000"/>
                </a:solidFill>
                <a:latin typeface="Consolas" panose="020B0609020204030204" pitchFamily="49" charset="0"/>
              </a:rPr>
              <a:t>quantity </a:t>
            </a:r>
            <a:r>
              <a:rPr lang="en-US" sz="1600" dirty="0">
                <a:solidFill>
                  <a:srgbClr val="808080"/>
                </a:solidFill>
                <a:latin typeface="Consolas" panose="020B0609020204030204" pitchFamily="49" charset="0"/>
              </a:rPr>
              <a: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unit_price</a:t>
            </a:r>
            <a:r>
              <a:rPr lang="en-US" sz="1600" dirty="0">
                <a:solidFill>
                  <a:srgbClr val="808080"/>
                </a:solidFill>
                <a:latin typeface="Consolas" panose="020B0609020204030204" pitchFamily="49" charset="0"/>
              </a:rPr>
              <a:t>)</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AS</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order_total</a:t>
            </a:r>
            <a:endParaRPr lang="en-US" sz="1600" dirty="0">
              <a:solidFill>
                <a:srgbClr val="000000"/>
              </a:solidFill>
              <a:latin typeface="Consolas" panose="020B0609020204030204" pitchFamily="49" charset="0"/>
            </a:endParaRPr>
          </a:p>
          <a:p>
            <a:pPr marL="0" indent="0">
              <a:buNone/>
            </a:pPr>
            <a:r>
              <a:rPr lang="pt-PT" sz="1600" dirty="0">
                <a:solidFill>
                  <a:srgbClr val="000000"/>
                </a:solidFill>
                <a:latin typeface="Consolas" panose="020B0609020204030204" pitchFamily="49" charset="0"/>
              </a:rPr>
              <a:t>    </a:t>
            </a:r>
            <a:r>
              <a:rPr lang="pt-PT" sz="1600" dirty="0">
                <a:solidFill>
                  <a:srgbClr val="0000FF"/>
                </a:solidFill>
                <a:latin typeface="Consolas" panose="020B0609020204030204" pitchFamily="49" charset="0"/>
              </a:rPr>
              <a:t>FROM</a:t>
            </a:r>
            <a:r>
              <a:rPr lang="pt-PT" sz="1600" dirty="0">
                <a:solidFill>
                  <a:srgbClr val="000000"/>
                </a:solidFill>
                <a:latin typeface="Consolas" panose="020B0609020204030204" pitchFamily="49" charset="0"/>
              </a:rPr>
              <a:t> </a:t>
            </a:r>
            <a:r>
              <a:rPr lang="pt-PT" sz="1600" dirty="0" err="1">
                <a:solidFill>
                  <a:srgbClr val="000000"/>
                </a:solidFill>
                <a:latin typeface="Consolas" panose="020B0609020204030204" pitchFamily="49" charset="0"/>
              </a:rPr>
              <a:t>pizza_sales</a:t>
            </a:r>
            <a:endParaRPr lang="pt-PT" sz="1600" dirty="0">
              <a:solidFill>
                <a:srgbClr val="000000"/>
              </a:solidFill>
              <a:latin typeface="Consolas" panose="020B0609020204030204" pitchFamily="49" charset="0"/>
            </a:endParaRPr>
          </a:p>
          <a:p>
            <a:pPr marL="0" indent="0">
              <a:buNone/>
            </a:pPr>
            <a:r>
              <a:rPr lang="pt-PT" sz="1600" dirty="0">
                <a:solidFill>
                  <a:srgbClr val="000000"/>
                </a:solidFill>
                <a:latin typeface="Consolas" panose="020B0609020204030204" pitchFamily="49" charset="0"/>
              </a:rPr>
              <a:t>    </a:t>
            </a:r>
            <a:r>
              <a:rPr lang="pt-PT" sz="1600" dirty="0">
                <a:solidFill>
                  <a:srgbClr val="0000FF"/>
                </a:solidFill>
                <a:latin typeface="Consolas" panose="020B0609020204030204" pitchFamily="49" charset="0"/>
              </a:rPr>
              <a:t>GROUP</a:t>
            </a:r>
            <a:r>
              <a:rPr lang="pt-PT" sz="1600" dirty="0">
                <a:solidFill>
                  <a:srgbClr val="000000"/>
                </a:solidFill>
                <a:latin typeface="Consolas" panose="020B0609020204030204" pitchFamily="49" charset="0"/>
              </a:rPr>
              <a:t> </a:t>
            </a:r>
            <a:r>
              <a:rPr lang="pt-PT" sz="1600" dirty="0">
                <a:solidFill>
                  <a:srgbClr val="0000FF"/>
                </a:solidFill>
                <a:latin typeface="Consolas" panose="020B0609020204030204" pitchFamily="49" charset="0"/>
              </a:rPr>
              <a:t>BY</a:t>
            </a:r>
            <a:r>
              <a:rPr lang="pt-PT" sz="1600" dirty="0">
                <a:solidFill>
                  <a:srgbClr val="000000"/>
                </a:solidFill>
                <a:latin typeface="Consolas" panose="020B0609020204030204" pitchFamily="49" charset="0"/>
              </a:rPr>
              <a:t> </a:t>
            </a:r>
            <a:r>
              <a:rPr lang="pt-PT" sz="1600" dirty="0" err="1">
                <a:solidFill>
                  <a:srgbClr val="000000"/>
                </a:solidFill>
                <a:latin typeface="Consolas" panose="020B0609020204030204" pitchFamily="49" charset="0"/>
              </a:rPr>
              <a:t>order_id</a:t>
            </a:r>
            <a:endParaRPr lang="pt-PT" sz="1600" dirty="0">
              <a:solidFill>
                <a:srgbClr val="000000"/>
              </a:solidFill>
              <a:latin typeface="Consolas" panose="020B0609020204030204" pitchFamily="49" charset="0"/>
            </a:endParaRPr>
          </a:p>
          <a:p>
            <a:pPr marL="0" indent="0">
              <a:buNone/>
            </a:pPr>
            <a:r>
              <a:rPr lang="pt-PT" sz="1600" dirty="0">
                <a:solidFill>
                  <a:srgbClr val="808080"/>
                </a:solidFill>
                <a:latin typeface="Consolas" panose="020B0609020204030204" pitchFamily="49" charset="0"/>
              </a:rPr>
              <a:t>)</a:t>
            </a:r>
            <a:r>
              <a:rPr lang="pt-PT" sz="1600" dirty="0">
                <a:solidFill>
                  <a:srgbClr val="000000"/>
                </a:solidFill>
                <a:latin typeface="Consolas" panose="020B0609020204030204" pitchFamily="49" charset="0"/>
              </a:rPr>
              <a:t> </a:t>
            </a:r>
            <a:r>
              <a:rPr lang="pt-PT" sz="1600" dirty="0">
                <a:solidFill>
                  <a:srgbClr val="0000FF"/>
                </a:solidFill>
                <a:latin typeface="Consolas" panose="020B0609020204030204" pitchFamily="49" charset="0"/>
              </a:rPr>
              <a:t>AS</a:t>
            </a:r>
            <a:r>
              <a:rPr lang="pt-PT" sz="1600" dirty="0">
                <a:solidFill>
                  <a:srgbClr val="000000"/>
                </a:solidFill>
                <a:latin typeface="Consolas" panose="020B0609020204030204" pitchFamily="49" charset="0"/>
              </a:rPr>
              <a:t> </a:t>
            </a:r>
            <a:r>
              <a:rPr lang="pt-PT" sz="1600" dirty="0" err="1">
                <a:solidFill>
                  <a:srgbClr val="000000"/>
                </a:solidFill>
                <a:latin typeface="Consolas" panose="020B0609020204030204" pitchFamily="49" charset="0"/>
              </a:rPr>
              <a:t>order_totals</a:t>
            </a:r>
            <a:r>
              <a:rPr lang="pt-PT" sz="1600" dirty="0">
                <a:solidFill>
                  <a:srgbClr val="808080"/>
                </a:solidFill>
                <a:latin typeface="Consolas" panose="020B0609020204030204" pitchFamily="49" charset="0"/>
              </a:rPr>
              <a:t>;</a:t>
            </a:r>
            <a:endParaRPr lang="en-US" sz="1600" dirty="0">
              <a:solidFill>
                <a:srgbClr val="008000"/>
              </a:solidFill>
              <a:latin typeface="Consolas" panose="020B0609020204030204" pitchFamily="49" charset="0"/>
            </a:endParaRPr>
          </a:p>
          <a:p>
            <a:pPr marL="0" indent="0">
              <a:buNone/>
            </a:pPr>
            <a:endParaRPr lang="en-US" sz="1600" dirty="0">
              <a:solidFill>
                <a:srgbClr val="008000"/>
              </a:solidFill>
              <a:latin typeface="Consolas" panose="020B0609020204030204" pitchFamily="49" charset="0"/>
            </a:endParaRPr>
          </a:p>
          <a:p>
            <a:pPr marL="0" indent="0">
              <a:buNone/>
            </a:pPr>
            <a:r>
              <a:rPr lang="en-US" sz="1600" dirty="0">
                <a:solidFill>
                  <a:srgbClr val="008000"/>
                </a:solidFill>
                <a:latin typeface="Consolas" panose="020B0609020204030204" pitchFamily="49" charset="0"/>
              </a:rPr>
              <a:t>2) Using division (the total revenue / total number of orders):</a:t>
            </a:r>
            <a:endParaRPr lang="pt-PT" sz="1600" dirty="0">
              <a:solidFill>
                <a:srgbClr val="0000FF"/>
              </a:solidFill>
              <a:latin typeface="Consolas" panose="020B0609020204030204" pitchFamily="49" charset="0"/>
            </a:endParaRPr>
          </a:p>
          <a:p>
            <a:pPr marL="0" indent="0">
              <a:buNone/>
            </a:pPr>
            <a:r>
              <a:rPr lang="pt-PT" sz="1600" dirty="0">
                <a:solidFill>
                  <a:srgbClr val="0000FF"/>
                </a:solidFill>
                <a:latin typeface="Consolas" panose="020B0609020204030204" pitchFamily="49" charset="0"/>
              </a:rPr>
              <a:t>SELECT</a:t>
            </a:r>
            <a:endParaRPr lang="pt-PT" sz="1600" dirty="0">
              <a:solidFill>
                <a:srgbClr val="000000"/>
              </a:solidFill>
              <a:latin typeface="Consolas" panose="020B0609020204030204" pitchFamily="49" charset="0"/>
            </a:endParaRPr>
          </a:p>
          <a:p>
            <a:pPr marL="0" indent="0">
              <a:buNone/>
            </a:pPr>
            <a:r>
              <a:rPr lang="en-US" sz="1600" dirty="0">
                <a:solidFill>
                  <a:srgbClr val="000000"/>
                </a:solidFill>
                <a:latin typeface="Consolas" panose="020B0609020204030204" pitchFamily="49" charset="0"/>
              </a:rPr>
              <a:t>    </a:t>
            </a:r>
            <a:r>
              <a:rPr lang="en-US" sz="1600" dirty="0">
                <a:solidFill>
                  <a:srgbClr val="FF00FF"/>
                </a:solidFill>
                <a:latin typeface="Consolas" panose="020B0609020204030204" pitchFamily="49" charset="0"/>
              </a:rPr>
              <a:t>ROUND</a:t>
            </a:r>
            <a:r>
              <a:rPr lang="en-US" sz="1600" dirty="0">
                <a:solidFill>
                  <a:srgbClr val="808080"/>
                </a:solidFill>
                <a:latin typeface="Consolas" panose="020B0609020204030204" pitchFamily="49" charset="0"/>
              </a:rPr>
              <a:t>(</a:t>
            </a:r>
            <a:r>
              <a:rPr lang="en-US" sz="1600" dirty="0">
                <a:solidFill>
                  <a:srgbClr val="FF00FF"/>
                </a:solidFill>
                <a:latin typeface="Consolas" panose="020B0609020204030204" pitchFamily="49" charset="0"/>
              </a:rPr>
              <a:t>SUM</a:t>
            </a:r>
            <a:r>
              <a:rPr lang="en-US" sz="1600" dirty="0">
                <a:solidFill>
                  <a:srgbClr val="808080"/>
                </a:solidFill>
                <a:latin typeface="Consolas" panose="020B0609020204030204" pitchFamily="49" charset="0"/>
              </a:rPr>
              <a:t>(</a:t>
            </a:r>
            <a:r>
              <a:rPr lang="en-US" sz="1600" dirty="0" err="1">
                <a:solidFill>
                  <a:srgbClr val="000000"/>
                </a:solidFill>
                <a:latin typeface="Consolas" panose="020B0609020204030204" pitchFamily="49" charset="0"/>
              </a:rPr>
              <a:t>total_price</a:t>
            </a:r>
            <a:r>
              <a:rPr lang="en-US" sz="1600" dirty="0">
                <a:solidFill>
                  <a:srgbClr val="808080"/>
                </a:solidFill>
                <a:latin typeface="Consolas" panose="020B0609020204030204" pitchFamily="49" charset="0"/>
              </a:rPr>
              <a:t>),</a:t>
            </a:r>
            <a:r>
              <a:rPr lang="en-US" sz="1600" dirty="0">
                <a:solidFill>
                  <a:srgbClr val="000000"/>
                </a:solidFill>
                <a:latin typeface="Consolas" panose="020B0609020204030204" pitchFamily="49" charset="0"/>
              </a:rPr>
              <a:t> 2</a:t>
            </a:r>
            <a:r>
              <a:rPr lang="en-US" sz="1600" dirty="0">
                <a:solidFill>
                  <a:srgbClr val="808080"/>
                </a:solidFill>
                <a:latin typeface="Consolas" panose="020B0609020204030204" pitchFamily="49" charset="0"/>
              </a:rPr>
              <a:t>)</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AS</a:t>
            </a:r>
            <a:r>
              <a:rPr lang="en-US" sz="1600" dirty="0">
                <a:solidFill>
                  <a:srgbClr val="000000"/>
                </a:solidFill>
                <a:latin typeface="Consolas" panose="020B0609020204030204" pitchFamily="49" charset="0"/>
              </a:rPr>
              <a:t> </a:t>
            </a:r>
            <a:r>
              <a:rPr lang="en-US" sz="1600" dirty="0">
                <a:solidFill>
                  <a:srgbClr val="FF0000"/>
                </a:solidFill>
                <a:latin typeface="Consolas" panose="020B0609020204030204" pitchFamily="49" charset="0"/>
              </a:rPr>
              <a:t>'Total Revenue’</a:t>
            </a:r>
            <a:r>
              <a:rPr lang="en-US" sz="1600" dirty="0">
                <a:solidFill>
                  <a:srgbClr val="808080"/>
                </a:solidFill>
                <a:latin typeface="Consolas" panose="020B0609020204030204" pitchFamily="49" charset="0"/>
              </a:rPr>
              <a:t>,</a:t>
            </a:r>
            <a:endParaRPr lang="en-US" sz="1600" dirty="0">
              <a:solidFill>
                <a:srgbClr val="000000"/>
              </a:solidFill>
              <a:latin typeface="Consolas" panose="020B0609020204030204" pitchFamily="49" charset="0"/>
            </a:endParaRPr>
          </a:p>
          <a:p>
            <a:pPr marL="0" indent="0">
              <a:buNone/>
            </a:pPr>
            <a:r>
              <a:rPr lang="en-US" sz="1600" dirty="0">
                <a:solidFill>
                  <a:srgbClr val="000000"/>
                </a:solidFill>
                <a:latin typeface="Consolas" panose="020B0609020204030204" pitchFamily="49" charset="0"/>
              </a:rPr>
              <a:t>	</a:t>
            </a:r>
            <a:r>
              <a:rPr lang="en-US" sz="1600" dirty="0">
                <a:solidFill>
                  <a:srgbClr val="FF00FF"/>
                </a:solidFill>
                <a:latin typeface="Consolas" panose="020B0609020204030204" pitchFamily="49" charset="0"/>
              </a:rPr>
              <a:t>COUNT</a:t>
            </a:r>
            <a:r>
              <a:rPr lang="en-US" sz="1600" dirty="0">
                <a:solidFill>
                  <a:srgbClr val="808080"/>
                </a:solidFill>
                <a:latin typeface="Consolas" panose="020B0609020204030204" pitchFamily="49" charset="0"/>
              </a:rPr>
              <a:t>(</a:t>
            </a:r>
            <a:r>
              <a:rPr lang="en-US" sz="1600" dirty="0">
                <a:solidFill>
                  <a:srgbClr val="0000FF"/>
                </a:solidFill>
                <a:latin typeface="Consolas" panose="020B0609020204030204" pitchFamily="49" charset="0"/>
              </a:rPr>
              <a:t>DISTINCT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order_id</a:t>
            </a:r>
            <a:r>
              <a:rPr lang="en-US" sz="1600" dirty="0">
                <a:solidFill>
                  <a:srgbClr val="808080"/>
                </a:solidFill>
                <a:latin typeface="Consolas" panose="020B0609020204030204" pitchFamily="49" charset="0"/>
              </a:rPr>
              <a:t>)</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as</a:t>
            </a:r>
            <a:r>
              <a:rPr lang="en-US" sz="1600" dirty="0">
                <a:solidFill>
                  <a:srgbClr val="000000"/>
                </a:solidFill>
                <a:latin typeface="Consolas" panose="020B0609020204030204" pitchFamily="49" charset="0"/>
              </a:rPr>
              <a:t> </a:t>
            </a:r>
            <a:r>
              <a:rPr lang="en-US" sz="1600" dirty="0">
                <a:solidFill>
                  <a:srgbClr val="FF0000"/>
                </a:solidFill>
                <a:latin typeface="Consolas" panose="020B0609020204030204" pitchFamily="49" charset="0"/>
              </a:rPr>
              <a:t>'Total Orders'</a:t>
            </a:r>
            <a:r>
              <a:rPr lang="en-US" sz="1600" dirty="0">
                <a:solidFill>
                  <a:srgbClr val="808080"/>
                </a:solidFill>
                <a:latin typeface="Consolas" panose="020B0609020204030204" pitchFamily="49" charset="0"/>
              </a:rPr>
              <a:t>,</a:t>
            </a:r>
            <a:endParaRPr lang="en-US" sz="1600" dirty="0">
              <a:solidFill>
                <a:srgbClr val="000000"/>
              </a:solidFill>
              <a:latin typeface="Consolas" panose="020B0609020204030204" pitchFamily="49" charset="0"/>
            </a:endParaRPr>
          </a:p>
          <a:p>
            <a:pPr marL="0" indent="0">
              <a:buNone/>
            </a:pPr>
            <a:r>
              <a:rPr lang="en-US" sz="1600" dirty="0">
                <a:solidFill>
                  <a:srgbClr val="000000"/>
                </a:solidFill>
                <a:latin typeface="Consolas" panose="020B0609020204030204" pitchFamily="49" charset="0"/>
              </a:rPr>
              <a:t>    </a:t>
            </a:r>
            <a:r>
              <a:rPr lang="en-US" sz="1600" dirty="0">
                <a:solidFill>
                  <a:srgbClr val="FF00FF"/>
                </a:solidFill>
                <a:latin typeface="Consolas" panose="020B0609020204030204" pitchFamily="49" charset="0"/>
              </a:rPr>
              <a:t>ROUND</a:t>
            </a:r>
            <a:r>
              <a:rPr lang="en-US" sz="1600" dirty="0">
                <a:solidFill>
                  <a:srgbClr val="808080"/>
                </a:solidFill>
                <a:latin typeface="Consolas" panose="020B0609020204030204" pitchFamily="49" charset="0"/>
              </a:rPr>
              <a:t>(</a:t>
            </a:r>
            <a:r>
              <a:rPr lang="en-US" sz="1600" dirty="0">
                <a:solidFill>
                  <a:srgbClr val="FF00FF"/>
                </a:solidFill>
                <a:latin typeface="Consolas" panose="020B0609020204030204" pitchFamily="49" charset="0"/>
              </a:rPr>
              <a:t>SUM</a:t>
            </a:r>
            <a:r>
              <a:rPr lang="en-US" sz="1600" dirty="0">
                <a:solidFill>
                  <a:srgbClr val="808080"/>
                </a:solidFill>
                <a:latin typeface="Consolas" panose="020B0609020204030204" pitchFamily="49" charset="0"/>
              </a:rPr>
              <a:t>(</a:t>
            </a:r>
            <a:r>
              <a:rPr lang="en-US" sz="1600" dirty="0" err="1">
                <a:solidFill>
                  <a:srgbClr val="000000"/>
                </a:solidFill>
                <a:latin typeface="Consolas" panose="020B0609020204030204" pitchFamily="49" charset="0"/>
              </a:rPr>
              <a:t>total_price</a:t>
            </a:r>
            <a:r>
              <a:rPr lang="en-US" sz="1600" dirty="0">
                <a:solidFill>
                  <a:srgbClr val="808080"/>
                </a:solidFill>
                <a:latin typeface="Consolas" panose="020B0609020204030204" pitchFamily="49" charset="0"/>
              </a:rPr>
              <a:t>)</a:t>
            </a:r>
            <a:r>
              <a:rPr lang="en-US" sz="1600" dirty="0">
                <a:solidFill>
                  <a:srgbClr val="000000"/>
                </a:solidFill>
                <a:latin typeface="Consolas" panose="020B0609020204030204" pitchFamily="49" charset="0"/>
              </a:rPr>
              <a:t> </a:t>
            </a:r>
            <a:r>
              <a:rPr lang="en-US" sz="1600" dirty="0">
                <a:solidFill>
                  <a:srgbClr val="808080"/>
                </a:solidFill>
                <a:latin typeface="Consolas" panose="020B0609020204030204" pitchFamily="49" charset="0"/>
              </a:rPr>
              <a:t>/</a:t>
            </a:r>
            <a:r>
              <a:rPr lang="en-US" sz="1600" dirty="0">
                <a:solidFill>
                  <a:srgbClr val="000000"/>
                </a:solidFill>
                <a:latin typeface="Consolas" panose="020B0609020204030204" pitchFamily="49" charset="0"/>
              </a:rPr>
              <a:t> </a:t>
            </a:r>
            <a:r>
              <a:rPr lang="en-US" sz="1600" dirty="0">
                <a:solidFill>
                  <a:srgbClr val="FF00FF"/>
                </a:solidFill>
                <a:latin typeface="Consolas" panose="020B0609020204030204" pitchFamily="49" charset="0"/>
              </a:rPr>
              <a:t>COUNT</a:t>
            </a:r>
            <a:r>
              <a:rPr lang="en-US" sz="1600" dirty="0">
                <a:solidFill>
                  <a:srgbClr val="808080"/>
                </a:solidFill>
                <a:latin typeface="Consolas" panose="020B0609020204030204" pitchFamily="49" charset="0"/>
              </a:rPr>
              <a:t>(</a:t>
            </a:r>
            <a:r>
              <a:rPr lang="en-US" sz="1600" dirty="0">
                <a:solidFill>
                  <a:srgbClr val="0000FF"/>
                </a:solidFill>
                <a:latin typeface="Consolas" panose="020B0609020204030204" pitchFamily="49" charset="0"/>
              </a:rPr>
              <a:t>DISTINCT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order_id</a:t>
            </a:r>
            <a:r>
              <a:rPr lang="en-US" sz="1600" dirty="0">
                <a:solidFill>
                  <a:srgbClr val="808080"/>
                </a:solidFill>
                <a:latin typeface="Consolas" panose="020B0609020204030204" pitchFamily="49" charset="0"/>
              </a:rPr>
              <a:t>),</a:t>
            </a:r>
            <a:r>
              <a:rPr lang="en-US" sz="1600" dirty="0">
                <a:solidFill>
                  <a:srgbClr val="000000"/>
                </a:solidFill>
                <a:latin typeface="Consolas" panose="020B0609020204030204" pitchFamily="49" charset="0"/>
              </a:rPr>
              <a:t> 2</a:t>
            </a:r>
            <a:r>
              <a:rPr lang="en-US" sz="1600" dirty="0">
                <a:solidFill>
                  <a:srgbClr val="808080"/>
                </a:solidFill>
                <a:latin typeface="Consolas" panose="020B0609020204030204" pitchFamily="49" charset="0"/>
              </a:rPr>
              <a:t>)</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AS</a:t>
            </a:r>
            <a:r>
              <a:rPr lang="en-US" sz="1600" dirty="0">
                <a:solidFill>
                  <a:srgbClr val="000000"/>
                </a:solidFill>
                <a:latin typeface="Consolas" panose="020B0609020204030204" pitchFamily="49" charset="0"/>
              </a:rPr>
              <a:t> </a:t>
            </a:r>
            <a:r>
              <a:rPr lang="en-US" sz="1600" dirty="0">
                <a:solidFill>
                  <a:srgbClr val="FF0000"/>
                </a:solidFill>
                <a:latin typeface="Consolas" panose="020B0609020204030204" pitchFamily="49" charset="0"/>
              </a:rPr>
              <a:t>'Average Order Value'</a:t>
            </a:r>
            <a:endParaRPr lang="en-US" sz="1600" dirty="0">
              <a:solidFill>
                <a:srgbClr val="000000"/>
              </a:solidFill>
              <a:latin typeface="Consolas" panose="020B0609020204030204" pitchFamily="49" charset="0"/>
            </a:endParaRPr>
          </a:p>
          <a:p>
            <a:pPr marL="0" indent="0">
              <a:buNone/>
            </a:pPr>
            <a:r>
              <a:rPr lang="pt-PT" sz="1600" dirty="0">
                <a:solidFill>
                  <a:srgbClr val="0000FF"/>
                </a:solidFill>
                <a:latin typeface="Consolas" panose="020B0609020204030204" pitchFamily="49" charset="0"/>
              </a:rPr>
              <a:t>FROM</a:t>
            </a:r>
            <a:r>
              <a:rPr lang="pt-PT" sz="1600" dirty="0">
                <a:solidFill>
                  <a:srgbClr val="000000"/>
                </a:solidFill>
                <a:latin typeface="Consolas" panose="020B0609020204030204" pitchFamily="49" charset="0"/>
              </a:rPr>
              <a:t> </a:t>
            </a:r>
            <a:r>
              <a:rPr lang="pt-PT" sz="1600" dirty="0" err="1">
                <a:solidFill>
                  <a:srgbClr val="000000"/>
                </a:solidFill>
                <a:latin typeface="Consolas" panose="020B0609020204030204" pitchFamily="49" charset="0"/>
              </a:rPr>
              <a:t>pizza_sales</a:t>
            </a:r>
            <a:r>
              <a:rPr lang="pt-PT" sz="1600" dirty="0">
                <a:solidFill>
                  <a:srgbClr val="808080"/>
                </a:solidFill>
                <a:latin typeface="Consolas" panose="020B0609020204030204" pitchFamily="49" charset="0"/>
              </a:rPr>
              <a:t>;</a:t>
            </a:r>
            <a:endParaRPr lang="en-US" sz="1400" dirty="0"/>
          </a:p>
        </p:txBody>
      </p:sp>
      <p:pic>
        <p:nvPicPr>
          <p:cNvPr id="3" name="Picture 2">
            <a:extLst>
              <a:ext uri="{FF2B5EF4-FFF2-40B4-BE49-F238E27FC236}">
                <a16:creationId xmlns:a16="http://schemas.microsoft.com/office/drawing/2014/main" id="{A24CE6D9-BCA5-779B-AE4F-C7B136775353}"/>
              </a:ext>
            </a:extLst>
          </p:cNvPr>
          <p:cNvPicPr>
            <a:picLocks noChangeAspect="1"/>
          </p:cNvPicPr>
          <p:nvPr/>
        </p:nvPicPr>
        <p:blipFill>
          <a:blip r:embed="rId2"/>
          <a:stretch>
            <a:fillRect/>
          </a:stretch>
        </p:blipFill>
        <p:spPr>
          <a:xfrm>
            <a:off x="8211431" y="1557868"/>
            <a:ext cx="2302460" cy="1004710"/>
          </a:xfrm>
          <a:prstGeom prst="rect">
            <a:avLst/>
          </a:prstGeom>
        </p:spPr>
      </p:pic>
      <p:pic>
        <p:nvPicPr>
          <p:cNvPr id="8" name="Picture 7">
            <a:extLst>
              <a:ext uri="{FF2B5EF4-FFF2-40B4-BE49-F238E27FC236}">
                <a16:creationId xmlns:a16="http://schemas.microsoft.com/office/drawing/2014/main" id="{A311FC30-8C9B-668B-B8BA-BF5845D11C9C}"/>
              </a:ext>
            </a:extLst>
          </p:cNvPr>
          <p:cNvPicPr>
            <a:picLocks noChangeAspect="1"/>
          </p:cNvPicPr>
          <p:nvPr/>
        </p:nvPicPr>
        <p:blipFill>
          <a:blip r:embed="rId3"/>
          <a:stretch>
            <a:fillRect/>
          </a:stretch>
        </p:blipFill>
        <p:spPr>
          <a:xfrm>
            <a:off x="6770040" y="5002476"/>
            <a:ext cx="3743851" cy="595312"/>
          </a:xfrm>
          <a:prstGeom prst="rect">
            <a:avLst/>
          </a:prstGeom>
        </p:spPr>
      </p:pic>
    </p:spTree>
    <p:extLst>
      <p:ext uri="{BB962C8B-B14F-4D97-AF65-F5344CB8AC3E}">
        <p14:creationId xmlns:p14="http://schemas.microsoft.com/office/powerpoint/2010/main" val="704526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057CDE-ADC6-46EE-18E6-DA5007FF2F47}"/>
              </a:ext>
            </a:extLst>
          </p:cNvPr>
          <p:cNvSpPr>
            <a:spLocks noGrp="1"/>
          </p:cNvSpPr>
          <p:nvPr>
            <p:ph type="title"/>
          </p:nvPr>
        </p:nvSpPr>
        <p:spPr>
          <a:xfrm>
            <a:off x="432000" y="647700"/>
            <a:ext cx="11340000" cy="700114"/>
          </a:xfrm>
          <a:prstGeom prst="rect">
            <a:avLst/>
          </a:prstGeom>
        </p:spPr>
        <p:txBody>
          <a:bodyPr/>
          <a:lstStyle/>
          <a:p>
            <a:r>
              <a:rPr lang="en-US" sz="4800" dirty="0"/>
              <a:t>SQL Queries</a:t>
            </a:r>
            <a:endParaRPr lang="en-150" sz="4800" dirty="0"/>
          </a:p>
        </p:txBody>
      </p:sp>
      <p:sp>
        <p:nvSpPr>
          <p:cNvPr id="9" name="Text Placeholder 7">
            <a:extLst>
              <a:ext uri="{FF2B5EF4-FFF2-40B4-BE49-F238E27FC236}">
                <a16:creationId xmlns:a16="http://schemas.microsoft.com/office/drawing/2014/main" id="{E575A0E7-66C5-1A04-148C-6138BF2C26E9}"/>
              </a:ext>
            </a:extLst>
          </p:cNvPr>
          <p:cNvSpPr txBox="1">
            <a:spLocks/>
          </p:cNvSpPr>
          <p:nvPr/>
        </p:nvSpPr>
        <p:spPr>
          <a:xfrm>
            <a:off x="431999" y="1557868"/>
            <a:ext cx="11421334" cy="4047596"/>
          </a:xfrm>
          <a:prstGeom prst="rect">
            <a:avLst/>
          </a:prstGeom>
        </p:spPr>
        <p:txBody>
          <a:bodyPr numCol="1"/>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dirty="0">
                <a:solidFill>
                  <a:srgbClr val="008000"/>
                </a:solidFill>
                <a:latin typeface="Consolas" panose="020B0609020204030204" pitchFamily="49" charset="0"/>
              </a:rPr>
              <a:t>1) </a:t>
            </a:r>
            <a:r>
              <a:rPr lang="pt-PT" sz="1600" dirty="0">
                <a:solidFill>
                  <a:srgbClr val="008000"/>
                </a:solidFill>
                <a:latin typeface="Consolas" panose="020B0609020204030204" pitchFamily="49" charset="0"/>
              </a:rPr>
              <a:t>Total Pizzas </a:t>
            </a:r>
            <a:r>
              <a:rPr lang="pt-PT" sz="1600" dirty="0" err="1">
                <a:solidFill>
                  <a:srgbClr val="008000"/>
                </a:solidFill>
                <a:latin typeface="Consolas" panose="020B0609020204030204" pitchFamily="49" charset="0"/>
              </a:rPr>
              <a:t>Sold</a:t>
            </a:r>
            <a:r>
              <a:rPr lang="pt-PT" sz="1600" dirty="0">
                <a:solidFill>
                  <a:srgbClr val="008000"/>
                </a:solidFill>
                <a:latin typeface="Consolas" panose="020B0609020204030204" pitchFamily="49" charset="0"/>
              </a:rPr>
              <a:t>:</a:t>
            </a:r>
            <a:endParaRPr lang="en-US" sz="1600" dirty="0">
              <a:solidFill>
                <a:srgbClr val="008000"/>
              </a:solidFill>
              <a:latin typeface="Consolas" panose="020B0609020204030204" pitchFamily="49" charset="0"/>
            </a:endParaRPr>
          </a:p>
          <a:p>
            <a:pPr marL="0" indent="0">
              <a:buNone/>
            </a:pPr>
            <a:r>
              <a:rPr lang="pt-PT" sz="1600" dirty="0" err="1">
                <a:solidFill>
                  <a:srgbClr val="0000FF"/>
                </a:solidFill>
                <a:latin typeface="Consolas" panose="020B0609020204030204" pitchFamily="49" charset="0"/>
              </a:rPr>
              <a:t>select</a:t>
            </a:r>
            <a:endParaRPr lang="pt-PT" sz="1600" dirty="0">
              <a:solidFill>
                <a:srgbClr val="000000"/>
              </a:solidFill>
              <a:latin typeface="Consolas" panose="020B0609020204030204" pitchFamily="49" charset="0"/>
            </a:endParaRPr>
          </a:p>
          <a:p>
            <a:pPr marL="0" indent="0">
              <a:buNone/>
            </a:pPr>
            <a:r>
              <a:rPr lang="pt-BR" sz="1600" dirty="0">
                <a:solidFill>
                  <a:srgbClr val="FF00FF"/>
                </a:solidFill>
                <a:latin typeface="Consolas" panose="020B0609020204030204" pitchFamily="49" charset="0"/>
              </a:rPr>
              <a:t>sum</a:t>
            </a:r>
            <a:r>
              <a:rPr lang="pt-BR" sz="1600" dirty="0">
                <a:solidFill>
                  <a:srgbClr val="808080"/>
                </a:solidFill>
                <a:latin typeface="Consolas" panose="020B0609020204030204" pitchFamily="49" charset="0"/>
              </a:rPr>
              <a:t>(</a:t>
            </a:r>
            <a:r>
              <a:rPr lang="pt-BR" sz="1600" dirty="0" err="1">
                <a:solidFill>
                  <a:srgbClr val="000000"/>
                </a:solidFill>
                <a:latin typeface="Consolas" panose="020B0609020204030204" pitchFamily="49" charset="0"/>
              </a:rPr>
              <a:t>quantity</a:t>
            </a:r>
            <a:r>
              <a:rPr lang="pt-BR" sz="1600" dirty="0">
                <a:solidFill>
                  <a:srgbClr val="808080"/>
                </a:solidFill>
                <a:latin typeface="Consolas" panose="020B0609020204030204" pitchFamily="49" charset="0"/>
              </a:rPr>
              <a:t>)</a:t>
            </a:r>
            <a:r>
              <a:rPr lang="pt-BR" sz="1600" dirty="0">
                <a:solidFill>
                  <a:srgbClr val="000000"/>
                </a:solidFill>
                <a:latin typeface="Consolas" panose="020B0609020204030204" pitchFamily="49" charset="0"/>
              </a:rPr>
              <a:t> </a:t>
            </a:r>
            <a:r>
              <a:rPr lang="pt-BR" sz="1600" dirty="0">
                <a:solidFill>
                  <a:srgbClr val="0000FF"/>
                </a:solidFill>
                <a:latin typeface="Consolas" panose="020B0609020204030204" pitchFamily="49" charset="0"/>
              </a:rPr>
              <a:t>as</a:t>
            </a:r>
            <a:r>
              <a:rPr lang="pt-BR" sz="1600" dirty="0">
                <a:solidFill>
                  <a:srgbClr val="000000"/>
                </a:solidFill>
                <a:latin typeface="Consolas" panose="020B0609020204030204" pitchFamily="49" charset="0"/>
              </a:rPr>
              <a:t> </a:t>
            </a:r>
            <a:r>
              <a:rPr lang="pt-BR" sz="1600" dirty="0">
                <a:solidFill>
                  <a:srgbClr val="FF0000"/>
                </a:solidFill>
                <a:latin typeface="Consolas" panose="020B0609020204030204" pitchFamily="49" charset="0"/>
              </a:rPr>
              <a:t>'Total Pizzas </a:t>
            </a:r>
            <a:r>
              <a:rPr lang="pt-BR" sz="1600" dirty="0" err="1">
                <a:solidFill>
                  <a:srgbClr val="FF0000"/>
                </a:solidFill>
                <a:latin typeface="Consolas" panose="020B0609020204030204" pitchFamily="49" charset="0"/>
              </a:rPr>
              <a:t>Sold</a:t>
            </a:r>
            <a:r>
              <a:rPr lang="pt-BR" sz="1600" dirty="0">
                <a:solidFill>
                  <a:srgbClr val="FF0000"/>
                </a:solidFill>
                <a:latin typeface="Consolas" panose="020B0609020204030204" pitchFamily="49" charset="0"/>
              </a:rPr>
              <a:t>'</a:t>
            </a:r>
            <a:endParaRPr lang="pt-BR" sz="1600" dirty="0">
              <a:solidFill>
                <a:srgbClr val="000000"/>
              </a:solidFill>
              <a:latin typeface="Consolas" panose="020B0609020204030204" pitchFamily="49" charset="0"/>
            </a:endParaRPr>
          </a:p>
          <a:p>
            <a:pPr marL="0" indent="0">
              <a:buNone/>
            </a:pPr>
            <a:r>
              <a:rPr lang="pt-PT" sz="1600" dirty="0" err="1">
                <a:solidFill>
                  <a:srgbClr val="0000FF"/>
                </a:solidFill>
                <a:latin typeface="Consolas" panose="020B0609020204030204" pitchFamily="49" charset="0"/>
              </a:rPr>
              <a:t>from</a:t>
            </a:r>
            <a:r>
              <a:rPr lang="pt-PT" sz="1600" dirty="0">
                <a:solidFill>
                  <a:srgbClr val="000000"/>
                </a:solidFill>
                <a:latin typeface="Consolas" panose="020B0609020204030204" pitchFamily="49" charset="0"/>
              </a:rPr>
              <a:t> </a:t>
            </a:r>
            <a:r>
              <a:rPr lang="pt-PT" sz="1600" dirty="0" err="1">
                <a:solidFill>
                  <a:srgbClr val="000000"/>
                </a:solidFill>
                <a:latin typeface="Consolas" panose="020B0609020204030204" pitchFamily="49" charset="0"/>
              </a:rPr>
              <a:t>pizza_sales</a:t>
            </a:r>
            <a:endParaRPr lang="pt-PT" sz="1600" dirty="0">
              <a:solidFill>
                <a:srgbClr val="000000"/>
              </a:solidFill>
              <a:latin typeface="Consolas" panose="020B0609020204030204" pitchFamily="49" charset="0"/>
            </a:endParaRPr>
          </a:p>
          <a:p>
            <a:pPr marL="0" indent="0">
              <a:buNone/>
            </a:pPr>
            <a:endParaRPr lang="en-US" sz="1600" dirty="0">
              <a:solidFill>
                <a:srgbClr val="008000"/>
              </a:solidFill>
              <a:latin typeface="Consolas" panose="020B0609020204030204" pitchFamily="49" charset="0"/>
            </a:endParaRPr>
          </a:p>
          <a:p>
            <a:pPr marL="0" indent="0">
              <a:buNone/>
            </a:pPr>
            <a:r>
              <a:rPr lang="en-US" sz="1600" dirty="0">
                <a:solidFill>
                  <a:srgbClr val="008000"/>
                </a:solidFill>
                <a:latin typeface="Consolas" panose="020B0609020204030204" pitchFamily="49" charset="0"/>
              </a:rPr>
              <a:t>2) </a:t>
            </a:r>
            <a:r>
              <a:rPr lang="pt-PT" sz="1600" dirty="0">
                <a:solidFill>
                  <a:srgbClr val="008000"/>
                </a:solidFill>
                <a:latin typeface="Consolas" panose="020B0609020204030204" pitchFamily="49" charset="0"/>
              </a:rPr>
              <a:t>Total </a:t>
            </a:r>
            <a:r>
              <a:rPr lang="pt-PT" sz="1600" dirty="0" err="1">
                <a:solidFill>
                  <a:srgbClr val="008000"/>
                </a:solidFill>
                <a:latin typeface="Consolas" panose="020B0609020204030204" pitchFamily="49" charset="0"/>
              </a:rPr>
              <a:t>Orders</a:t>
            </a:r>
            <a:r>
              <a:rPr lang="pt-PT" sz="1600" dirty="0">
                <a:solidFill>
                  <a:srgbClr val="008000"/>
                </a:solidFill>
                <a:latin typeface="Consolas" panose="020B0609020204030204" pitchFamily="49" charset="0"/>
              </a:rPr>
              <a:t>:</a:t>
            </a:r>
            <a:endParaRPr lang="pt-PT" sz="1600" dirty="0">
              <a:solidFill>
                <a:srgbClr val="000000"/>
              </a:solidFill>
              <a:latin typeface="Consolas" panose="020B0609020204030204" pitchFamily="49" charset="0"/>
            </a:endParaRPr>
          </a:p>
          <a:p>
            <a:pPr marL="0" indent="0">
              <a:buNone/>
            </a:pPr>
            <a:endParaRPr lang="en-150" sz="1600" dirty="0">
              <a:solidFill>
                <a:srgbClr val="000000"/>
              </a:solidFill>
              <a:latin typeface="Consolas" panose="020B0609020204030204" pitchFamily="49" charset="0"/>
            </a:endParaRPr>
          </a:p>
          <a:p>
            <a:pPr marL="0" indent="0">
              <a:buNone/>
            </a:pPr>
            <a:r>
              <a:rPr lang="pt-PT" sz="1600" dirty="0" err="1">
                <a:solidFill>
                  <a:srgbClr val="0000FF"/>
                </a:solidFill>
                <a:latin typeface="Consolas" panose="020B0609020204030204" pitchFamily="49" charset="0"/>
              </a:rPr>
              <a:t>select</a:t>
            </a:r>
            <a:endParaRPr lang="pt-PT" sz="1600" dirty="0">
              <a:solidFill>
                <a:srgbClr val="000000"/>
              </a:solidFill>
              <a:latin typeface="Consolas" panose="020B0609020204030204" pitchFamily="49" charset="0"/>
            </a:endParaRPr>
          </a:p>
          <a:p>
            <a:pPr marL="0" indent="0">
              <a:buNone/>
            </a:pPr>
            <a:r>
              <a:rPr lang="pt-PT" sz="1600" dirty="0" err="1">
                <a:solidFill>
                  <a:srgbClr val="FF00FF"/>
                </a:solidFill>
                <a:latin typeface="Consolas" panose="020B0609020204030204" pitchFamily="49" charset="0"/>
              </a:rPr>
              <a:t>count</a:t>
            </a:r>
            <a:r>
              <a:rPr lang="pt-PT" sz="1600" dirty="0">
                <a:solidFill>
                  <a:srgbClr val="808080"/>
                </a:solidFill>
                <a:latin typeface="Consolas" panose="020B0609020204030204" pitchFamily="49" charset="0"/>
              </a:rPr>
              <a:t>(</a:t>
            </a:r>
            <a:r>
              <a:rPr lang="pt-PT" sz="1600" dirty="0" err="1">
                <a:solidFill>
                  <a:srgbClr val="0000FF"/>
                </a:solidFill>
                <a:latin typeface="Consolas" panose="020B0609020204030204" pitchFamily="49" charset="0"/>
              </a:rPr>
              <a:t>distinct</a:t>
            </a:r>
            <a:r>
              <a:rPr lang="pt-PT" sz="1600" dirty="0">
                <a:solidFill>
                  <a:srgbClr val="000000"/>
                </a:solidFill>
                <a:latin typeface="Consolas" panose="020B0609020204030204" pitchFamily="49" charset="0"/>
              </a:rPr>
              <a:t> </a:t>
            </a:r>
            <a:r>
              <a:rPr lang="pt-PT" sz="1600" dirty="0" err="1">
                <a:solidFill>
                  <a:srgbClr val="000000"/>
                </a:solidFill>
                <a:latin typeface="Consolas" panose="020B0609020204030204" pitchFamily="49" charset="0"/>
              </a:rPr>
              <a:t>order_id</a:t>
            </a:r>
            <a:r>
              <a:rPr lang="pt-PT" sz="1600" dirty="0">
                <a:solidFill>
                  <a:srgbClr val="808080"/>
                </a:solidFill>
                <a:latin typeface="Consolas" panose="020B0609020204030204" pitchFamily="49" charset="0"/>
              </a:rPr>
              <a:t>)</a:t>
            </a:r>
            <a:r>
              <a:rPr lang="pt-PT" sz="1800" dirty="0">
                <a:solidFill>
                  <a:srgbClr val="0000FF"/>
                </a:solidFill>
                <a:latin typeface="Consolas" panose="020B0609020204030204" pitchFamily="49" charset="0"/>
              </a:rPr>
              <a:t> </a:t>
            </a:r>
            <a:r>
              <a:rPr lang="pt-PT" sz="1600" dirty="0">
                <a:solidFill>
                  <a:srgbClr val="0000FF"/>
                </a:solidFill>
                <a:latin typeface="Consolas" panose="020B0609020204030204" pitchFamily="49" charset="0"/>
              </a:rPr>
              <a:t>as</a:t>
            </a:r>
            <a:r>
              <a:rPr lang="pt-PT" sz="1600" dirty="0">
                <a:solidFill>
                  <a:srgbClr val="000000"/>
                </a:solidFill>
                <a:latin typeface="Consolas" panose="020B0609020204030204" pitchFamily="49" charset="0"/>
              </a:rPr>
              <a:t> </a:t>
            </a:r>
            <a:r>
              <a:rPr lang="pt-PT" sz="1600" dirty="0">
                <a:solidFill>
                  <a:srgbClr val="FF0000"/>
                </a:solidFill>
                <a:latin typeface="Consolas" panose="020B0609020204030204" pitchFamily="49" charset="0"/>
              </a:rPr>
              <a:t>'Total </a:t>
            </a:r>
            <a:r>
              <a:rPr lang="pt-PT" sz="1600" dirty="0" err="1">
                <a:solidFill>
                  <a:srgbClr val="FF0000"/>
                </a:solidFill>
                <a:latin typeface="Consolas" panose="020B0609020204030204" pitchFamily="49" charset="0"/>
              </a:rPr>
              <a:t>Orders</a:t>
            </a:r>
            <a:r>
              <a:rPr lang="pt-PT" sz="1600" dirty="0">
                <a:solidFill>
                  <a:srgbClr val="FF0000"/>
                </a:solidFill>
                <a:latin typeface="Consolas" panose="020B0609020204030204" pitchFamily="49" charset="0"/>
              </a:rPr>
              <a:t>'</a:t>
            </a:r>
            <a:endParaRPr lang="pt-PT" sz="1600" dirty="0">
              <a:solidFill>
                <a:srgbClr val="000000"/>
              </a:solidFill>
              <a:latin typeface="Consolas" panose="020B0609020204030204" pitchFamily="49" charset="0"/>
            </a:endParaRPr>
          </a:p>
          <a:p>
            <a:pPr marL="0" indent="0">
              <a:buNone/>
            </a:pPr>
            <a:r>
              <a:rPr lang="pt-PT" sz="1600" dirty="0" err="1">
                <a:solidFill>
                  <a:srgbClr val="0000FF"/>
                </a:solidFill>
                <a:latin typeface="Consolas" panose="020B0609020204030204" pitchFamily="49" charset="0"/>
              </a:rPr>
              <a:t>from</a:t>
            </a:r>
            <a:r>
              <a:rPr lang="pt-PT" sz="1600" dirty="0">
                <a:solidFill>
                  <a:srgbClr val="000000"/>
                </a:solidFill>
                <a:latin typeface="Consolas" panose="020B0609020204030204" pitchFamily="49" charset="0"/>
              </a:rPr>
              <a:t> </a:t>
            </a:r>
            <a:r>
              <a:rPr lang="pt-PT" sz="1600" dirty="0" err="1">
                <a:solidFill>
                  <a:srgbClr val="000000"/>
                </a:solidFill>
                <a:latin typeface="Consolas" panose="020B0609020204030204" pitchFamily="49" charset="0"/>
              </a:rPr>
              <a:t>pizza_sales</a:t>
            </a:r>
            <a:endParaRPr lang="en-US" sz="1600" dirty="0"/>
          </a:p>
        </p:txBody>
      </p:sp>
      <p:pic>
        <p:nvPicPr>
          <p:cNvPr id="10" name="Picture 9">
            <a:extLst>
              <a:ext uri="{FF2B5EF4-FFF2-40B4-BE49-F238E27FC236}">
                <a16:creationId xmlns:a16="http://schemas.microsoft.com/office/drawing/2014/main" id="{DBED9AF8-1D6C-A7B4-F2C3-DE9F278653F7}"/>
              </a:ext>
            </a:extLst>
          </p:cNvPr>
          <p:cNvPicPr>
            <a:picLocks noChangeAspect="1"/>
          </p:cNvPicPr>
          <p:nvPr/>
        </p:nvPicPr>
        <p:blipFill>
          <a:blip r:embed="rId2"/>
          <a:stretch>
            <a:fillRect/>
          </a:stretch>
        </p:blipFill>
        <p:spPr>
          <a:xfrm>
            <a:off x="5479167" y="1557868"/>
            <a:ext cx="2401280" cy="1140176"/>
          </a:xfrm>
          <a:prstGeom prst="rect">
            <a:avLst/>
          </a:prstGeom>
        </p:spPr>
      </p:pic>
      <p:pic>
        <p:nvPicPr>
          <p:cNvPr id="12" name="Picture 11">
            <a:extLst>
              <a:ext uri="{FF2B5EF4-FFF2-40B4-BE49-F238E27FC236}">
                <a16:creationId xmlns:a16="http://schemas.microsoft.com/office/drawing/2014/main" id="{935545B8-F99E-3464-38B3-4D8F7DBA49CE}"/>
              </a:ext>
            </a:extLst>
          </p:cNvPr>
          <p:cNvPicPr>
            <a:picLocks noChangeAspect="1"/>
          </p:cNvPicPr>
          <p:nvPr/>
        </p:nvPicPr>
        <p:blipFill>
          <a:blip r:embed="rId3"/>
          <a:stretch>
            <a:fillRect/>
          </a:stretch>
        </p:blipFill>
        <p:spPr>
          <a:xfrm>
            <a:off x="5479167" y="3658982"/>
            <a:ext cx="2401280" cy="1381268"/>
          </a:xfrm>
          <a:prstGeom prst="rect">
            <a:avLst/>
          </a:prstGeom>
        </p:spPr>
      </p:pic>
    </p:spTree>
    <p:extLst>
      <p:ext uri="{BB962C8B-B14F-4D97-AF65-F5344CB8AC3E}">
        <p14:creationId xmlns:p14="http://schemas.microsoft.com/office/powerpoint/2010/main" val="18088429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057CDE-ADC6-46EE-18E6-DA5007FF2F47}"/>
              </a:ext>
            </a:extLst>
          </p:cNvPr>
          <p:cNvSpPr>
            <a:spLocks noGrp="1"/>
          </p:cNvSpPr>
          <p:nvPr>
            <p:ph type="title"/>
          </p:nvPr>
        </p:nvSpPr>
        <p:spPr>
          <a:xfrm>
            <a:off x="432000" y="647700"/>
            <a:ext cx="11340000" cy="700114"/>
          </a:xfrm>
          <a:prstGeom prst="rect">
            <a:avLst/>
          </a:prstGeom>
        </p:spPr>
        <p:txBody>
          <a:bodyPr/>
          <a:lstStyle/>
          <a:p>
            <a:r>
              <a:rPr lang="en-US" sz="4800" dirty="0"/>
              <a:t>SQL Queries</a:t>
            </a:r>
            <a:endParaRPr lang="en-150" sz="4800" dirty="0"/>
          </a:p>
        </p:txBody>
      </p:sp>
      <p:sp>
        <p:nvSpPr>
          <p:cNvPr id="9" name="Text Placeholder 7">
            <a:extLst>
              <a:ext uri="{FF2B5EF4-FFF2-40B4-BE49-F238E27FC236}">
                <a16:creationId xmlns:a16="http://schemas.microsoft.com/office/drawing/2014/main" id="{E575A0E7-66C5-1A04-148C-6138BF2C26E9}"/>
              </a:ext>
            </a:extLst>
          </p:cNvPr>
          <p:cNvSpPr txBox="1">
            <a:spLocks/>
          </p:cNvSpPr>
          <p:nvPr/>
        </p:nvSpPr>
        <p:spPr>
          <a:xfrm>
            <a:off x="431999" y="1557868"/>
            <a:ext cx="11421334" cy="4047596"/>
          </a:xfrm>
          <a:prstGeom prst="rect">
            <a:avLst/>
          </a:prstGeom>
        </p:spPr>
        <p:txBody>
          <a:bodyPr numCol="1"/>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t-PT" dirty="0" err="1">
                <a:solidFill>
                  <a:srgbClr val="008000"/>
                </a:solidFill>
                <a:latin typeface="Consolas" panose="020B0609020204030204" pitchFamily="49" charset="0"/>
              </a:rPr>
              <a:t>Average</a:t>
            </a:r>
            <a:r>
              <a:rPr lang="pt-PT" dirty="0">
                <a:solidFill>
                  <a:srgbClr val="008000"/>
                </a:solidFill>
                <a:latin typeface="Consolas" panose="020B0609020204030204" pitchFamily="49" charset="0"/>
              </a:rPr>
              <a:t> pizzas per </a:t>
            </a:r>
            <a:r>
              <a:rPr lang="pt-PT" dirty="0" err="1">
                <a:solidFill>
                  <a:srgbClr val="008000"/>
                </a:solidFill>
                <a:latin typeface="Consolas" panose="020B0609020204030204" pitchFamily="49" charset="0"/>
              </a:rPr>
              <a:t>order</a:t>
            </a:r>
            <a:endParaRPr lang="pt-PT" dirty="0">
              <a:solidFill>
                <a:srgbClr val="000000"/>
              </a:solidFill>
              <a:latin typeface="Consolas" panose="020B0609020204030204" pitchFamily="49" charset="0"/>
            </a:endParaRPr>
          </a:p>
          <a:p>
            <a:pPr marL="0" indent="0">
              <a:buNone/>
            </a:pPr>
            <a:endParaRPr lang="en-150" sz="1600" dirty="0">
              <a:solidFill>
                <a:srgbClr val="000000"/>
              </a:solidFill>
              <a:latin typeface="Consolas" panose="020B0609020204030204" pitchFamily="49" charset="0"/>
            </a:endParaRPr>
          </a:p>
          <a:p>
            <a:pPr marL="0" indent="0">
              <a:buNone/>
            </a:pPr>
            <a:r>
              <a:rPr lang="pt-PT" sz="1800" dirty="0">
                <a:solidFill>
                  <a:srgbClr val="0000FF"/>
                </a:solidFill>
                <a:latin typeface="Consolas" panose="020B0609020204030204" pitchFamily="49" charset="0"/>
              </a:rPr>
              <a:t>SELECT</a:t>
            </a:r>
            <a:endParaRPr lang="pt-PT" sz="1800" dirty="0">
              <a:solidFill>
                <a:srgbClr val="000000"/>
              </a:solidFill>
              <a:latin typeface="Consolas" panose="020B0609020204030204" pitchFamily="49" charset="0"/>
            </a:endParaRPr>
          </a:p>
          <a:p>
            <a:pPr marL="0" indent="0">
              <a:buNone/>
            </a:pPr>
            <a:r>
              <a:rPr lang="pt-BR" sz="1800" dirty="0">
                <a:solidFill>
                  <a:srgbClr val="000000"/>
                </a:solidFill>
                <a:latin typeface="Consolas" panose="020B0609020204030204" pitchFamily="49" charset="0"/>
              </a:rPr>
              <a:t>    </a:t>
            </a:r>
            <a:r>
              <a:rPr lang="pt-BR" sz="1800" dirty="0">
                <a:solidFill>
                  <a:srgbClr val="FF00FF"/>
                </a:solidFill>
                <a:latin typeface="Consolas" panose="020B0609020204030204" pitchFamily="49" charset="0"/>
              </a:rPr>
              <a:t>SUM</a:t>
            </a:r>
            <a:r>
              <a:rPr lang="pt-BR" sz="1800" dirty="0">
                <a:solidFill>
                  <a:srgbClr val="808080"/>
                </a:solidFill>
                <a:latin typeface="Consolas" panose="020B0609020204030204" pitchFamily="49" charset="0"/>
              </a:rPr>
              <a:t>(</a:t>
            </a:r>
            <a:r>
              <a:rPr lang="pt-BR" sz="1800" dirty="0" err="1">
                <a:solidFill>
                  <a:srgbClr val="000000"/>
                </a:solidFill>
                <a:latin typeface="Consolas" panose="020B0609020204030204" pitchFamily="49" charset="0"/>
              </a:rPr>
              <a:t>quantity</a:t>
            </a:r>
            <a:r>
              <a:rPr lang="pt-BR" sz="1800" dirty="0">
                <a:solidFill>
                  <a:srgbClr val="808080"/>
                </a:solidFill>
                <a:latin typeface="Consolas" panose="020B0609020204030204" pitchFamily="49" charset="0"/>
              </a:rPr>
              <a:t>)</a:t>
            </a:r>
            <a:r>
              <a:rPr lang="pt-BR" sz="1800" dirty="0">
                <a:solidFill>
                  <a:srgbClr val="000000"/>
                </a:solidFill>
                <a:latin typeface="Consolas" panose="020B0609020204030204" pitchFamily="49" charset="0"/>
              </a:rPr>
              <a:t> </a:t>
            </a:r>
            <a:r>
              <a:rPr lang="pt-BR" sz="1800" dirty="0">
                <a:solidFill>
                  <a:srgbClr val="0000FF"/>
                </a:solidFill>
                <a:latin typeface="Consolas" panose="020B0609020204030204" pitchFamily="49" charset="0"/>
              </a:rPr>
              <a:t>AS</a:t>
            </a:r>
            <a:r>
              <a:rPr lang="pt-BR" sz="1800" dirty="0">
                <a:solidFill>
                  <a:srgbClr val="000000"/>
                </a:solidFill>
                <a:latin typeface="Consolas" panose="020B0609020204030204" pitchFamily="49" charset="0"/>
              </a:rPr>
              <a:t> </a:t>
            </a:r>
            <a:r>
              <a:rPr lang="pt-BR" sz="1800" dirty="0">
                <a:solidFill>
                  <a:srgbClr val="FF0000"/>
                </a:solidFill>
                <a:latin typeface="Consolas" panose="020B0609020204030204" pitchFamily="49" charset="0"/>
              </a:rPr>
              <a:t>'Total Pizzas </a:t>
            </a:r>
            <a:r>
              <a:rPr lang="pt-BR" sz="1800" dirty="0" err="1">
                <a:solidFill>
                  <a:srgbClr val="FF0000"/>
                </a:solidFill>
                <a:latin typeface="Consolas" panose="020B0609020204030204" pitchFamily="49" charset="0"/>
              </a:rPr>
              <a:t>Sold</a:t>
            </a:r>
            <a:r>
              <a:rPr lang="pt-BR" sz="1800" dirty="0">
                <a:solidFill>
                  <a:srgbClr val="FF0000"/>
                </a:solidFill>
                <a:latin typeface="Consolas" panose="020B0609020204030204" pitchFamily="49" charset="0"/>
              </a:rPr>
              <a:t>'</a:t>
            </a:r>
            <a:r>
              <a:rPr lang="pt-BR" sz="1800" dirty="0">
                <a:solidFill>
                  <a:srgbClr val="808080"/>
                </a:solidFill>
                <a:latin typeface="Consolas" panose="020B0609020204030204" pitchFamily="49" charset="0"/>
              </a:rPr>
              <a:t>,</a:t>
            </a:r>
            <a:endParaRPr lang="pt-BR" sz="1800" dirty="0">
              <a:solidFill>
                <a:srgbClr val="000000"/>
              </a:solidFill>
              <a:latin typeface="Consolas" panose="020B0609020204030204" pitchFamily="49" charset="0"/>
            </a:endParaRPr>
          </a:p>
          <a:p>
            <a:pPr marL="0" indent="0">
              <a:buNone/>
            </a:pPr>
            <a:r>
              <a:rPr lang="en-US" sz="1800" dirty="0">
                <a:solidFill>
                  <a:srgbClr val="000000"/>
                </a:solidFill>
                <a:latin typeface="Consolas" panose="020B0609020204030204" pitchFamily="49" charset="0"/>
              </a:rPr>
              <a:t>    </a:t>
            </a:r>
            <a:r>
              <a:rPr lang="en-US" sz="1800" dirty="0">
                <a:solidFill>
                  <a:srgbClr val="FF00FF"/>
                </a:solidFill>
                <a:latin typeface="Consolas" panose="020B0609020204030204" pitchFamily="49" charset="0"/>
              </a:rPr>
              <a:t>COUNT</a:t>
            </a:r>
            <a:r>
              <a:rPr lang="en-US" sz="1800" dirty="0">
                <a:solidFill>
                  <a:srgbClr val="808080"/>
                </a:solidFill>
                <a:latin typeface="Consolas" panose="020B0609020204030204" pitchFamily="49" charset="0"/>
              </a:rPr>
              <a:t>(</a:t>
            </a:r>
            <a:r>
              <a:rPr lang="en-US" sz="1800" dirty="0">
                <a:solidFill>
                  <a:srgbClr val="0000FF"/>
                </a:solidFill>
                <a:latin typeface="Consolas" panose="020B0609020204030204" pitchFamily="49" charset="0"/>
              </a:rPr>
              <a:t>DISTINCT</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order_id</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AS</a:t>
            </a:r>
            <a:r>
              <a:rPr lang="en-US" sz="1800" dirty="0">
                <a:solidFill>
                  <a:srgbClr val="000000"/>
                </a:solidFill>
                <a:latin typeface="Consolas" panose="020B0609020204030204" pitchFamily="49" charset="0"/>
              </a:rPr>
              <a:t> </a:t>
            </a:r>
            <a:r>
              <a:rPr lang="en-US" sz="1800" dirty="0">
                <a:solidFill>
                  <a:srgbClr val="FF0000"/>
                </a:solidFill>
                <a:latin typeface="Consolas" panose="020B0609020204030204" pitchFamily="49" charset="0"/>
              </a:rPr>
              <a:t>'Total Orders'</a:t>
            </a:r>
            <a:r>
              <a:rPr lang="en-US" sz="1800" dirty="0">
                <a:solidFill>
                  <a:srgbClr val="808080"/>
                </a:solidFill>
                <a:latin typeface="Consolas" panose="020B0609020204030204" pitchFamily="49" charset="0"/>
              </a:rPr>
              <a:t>,</a:t>
            </a:r>
            <a:endParaRPr lang="en-US" sz="1800" dirty="0">
              <a:solidFill>
                <a:srgbClr val="000000"/>
              </a:solidFill>
              <a:latin typeface="Consolas" panose="020B0609020204030204" pitchFamily="49" charset="0"/>
            </a:endParaRPr>
          </a:p>
          <a:p>
            <a:pPr marL="0" indent="0">
              <a:buNone/>
            </a:pPr>
            <a:r>
              <a:rPr lang="en-US" sz="1800" dirty="0">
                <a:solidFill>
                  <a:srgbClr val="000000"/>
                </a:solidFill>
                <a:latin typeface="Consolas" panose="020B0609020204030204" pitchFamily="49" charset="0"/>
              </a:rPr>
              <a:t>    </a:t>
            </a:r>
            <a:r>
              <a:rPr lang="en-US" sz="1800" dirty="0">
                <a:solidFill>
                  <a:srgbClr val="FF00FF"/>
                </a:solidFill>
                <a:latin typeface="Consolas" panose="020B0609020204030204" pitchFamily="49" charset="0"/>
              </a:rPr>
              <a:t>CAST</a:t>
            </a:r>
            <a:r>
              <a:rPr lang="en-US" sz="1800" dirty="0">
                <a:solidFill>
                  <a:srgbClr val="808080"/>
                </a:solidFill>
                <a:latin typeface="Consolas" panose="020B0609020204030204" pitchFamily="49" charset="0"/>
              </a:rPr>
              <a:t>(</a:t>
            </a:r>
            <a:r>
              <a:rPr lang="en-US" sz="1800" dirty="0">
                <a:solidFill>
                  <a:srgbClr val="FF00FF"/>
                </a:solidFill>
                <a:latin typeface="Consolas" panose="020B0609020204030204" pitchFamily="49" charset="0"/>
              </a:rPr>
              <a:t>SUM</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quantity</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1.0 </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FF00FF"/>
                </a:solidFill>
                <a:latin typeface="Consolas" panose="020B0609020204030204" pitchFamily="49" charset="0"/>
              </a:rPr>
              <a:t>COUNT</a:t>
            </a:r>
            <a:r>
              <a:rPr lang="en-US" sz="1800" dirty="0">
                <a:solidFill>
                  <a:srgbClr val="808080"/>
                </a:solidFill>
                <a:latin typeface="Consolas" panose="020B0609020204030204" pitchFamily="49" charset="0"/>
              </a:rPr>
              <a:t>(</a:t>
            </a:r>
            <a:r>
              <a:rPr lang="en-US" sz="1800" dirty="0">
                <a:solidFill>
                  <a:srgbClr val="0000FF"/>
                </a:solidFill>
                <a:latin typeface="Consolas" panose="020B0609020204030204" pitchFamily="49" charset="0"/>
              </a:rPr>
              <a:t>DISTINCT</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order_id</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AS</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DECIMAL</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10</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2</a:t>
            </a:r>
            <a:r>
              <a:rPr lang="en-US" sz="1800" dirty="0">
                <a:solidFill>
                  <a:srgbClr val="808080"/>
                </a:solidFill>
                <a:latin typeface="Consolas" panose="020B0609020204030204" pitchFamily="49" charset="0"/>
              </a:rPr>
              <a:t>))</a:t>
            </a: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AS</a:t>
            </a:r>
            <a:r>
              <a:rPr lang="en-US" sz="1800" dirty="0">
                <a:solidFill>
                  <a:srgbClr val="000000"/>
                </a:solidFill>
                <a:latin typeface="Consolas" panose="020B0609020204030204" pitchFamily="49" charset="0"/>
              </a:rPr>
              <a:t> </a:t>
            </a:r>
            <a:r>
              <a:rPr lang="en-US" sz="1800" dirty="0">
                <a:solidFill>
                  <a:srgbClr val="FF0000"/>
                </a:solidFill>
                <a:latin typeface="Consolas" panose="020B0609020204030204" pitchFamily="49" charset="0"/>
              </a:rPr>
              <a:t>'AVG Pizzas per Order'</a:t>
            </a:r>
            <a:endParaRPr lang="en-US" sz="1800" dirty="0">
              <a:solidFill>
                <a:srgbClr val="000000"/>
              </a:solidFill>
              <a:latin typeface="Consolas" panose="020B0609020204030204" pitchFamily="49" charset="0"/>
            </a:endParaRPr>
          </a:p>
          <a:p>
            <a:pPr marL="0" indent="0">
              <a:buNone/>
            </a:pPr>
            <a:r>
              <a:rPr lang="pt-PT" sz="1800" dirty="0">
                <a:solidFill>
                  <a:srgbClr val="0000FF"/>
                </a:solidFill>
                <a:latin typeface="Consolas" panose="020B0609020204030204" pitchFamily="49" charset="0"/>
              </a:rPr>
              <a:t>FROM</a:t>
            </a:r>
            <a:r>
              <a:rPr lang="pt-PT" sz="1800" dirty="0">
                <a:solidFill>
                  <a:srgbClr val="000000"/>
                </a:solidFill>
                <a:latin typeface="Consolas" panose="020B0609020204030204" pitchFamily="49" charset="0"/>
              </a:rPr>
              <a:t> </a:t>
            </a:r>
            <a:r>
              <a:rPr lang="pt-PT" sz="1800" dirty="0" err="1">
                <a:solidFill>
                  <a:srgbClr val="000000"/>
                </a:solidFill>
                <a:latin typeface="Consolas" panose="020B0609020204030204" pitchFamily="49" charset="0"/>
              </a:rPr>
              <a:t>pizza_sales</a:t>
            </a:r>
            <a:r>
              <a:rPr lang="pt-PT" sz="1800" dirty="0">
                <a:solidFill>
                  <a:srgbClr val="808080"/>
                </a:solidFill>
                <a:latin typeface="Consolas" panose="020B0609020204030204" pitchFamily="49" charset="0"/>
              </a:rPr>
              <a:t>;</a:t>
            </a:r>
            <a:endParaRPr lang="en-US" sz="1600" dirty="0"/>
          </a:p>
        </p:txBody>
      </p:sp>
      <p:pic>
        <p:nvPicPr>
          <p:cNvPr id="3" name="Picture 2">
            <a:extLst>
              <a:ext uri="{FF2B5EF4-FFF2-40B4-BE49-F238E27FC236}">
                <a16:creationId xmlns:a16="http://schemas.microsoft.com/office/drawing/2014/main" id="{09B74AFD-9B44-055B-2C55-8D79D7221C6E}"/>
              </a:ext>
            </a:extLst>
          </p:cNvPr>
          <p:cNvPicPr>
            <a:picLocks noChangeAspect="1"/>
          </p:cNvPicPr>
          <p:nvPr/>
        </p:nvPicPr>
        <p:blipFill>
          <a:blip r:embed="rId2"/>
          <a:stretch>
            <a:fillRect/>
          </a:stretch>
        </p:blipFill>
        <p:spPr>
          <a:xfrm>
            <a:off x="6096000" y="1727905"/>
            <a:ext cx="5529786" cy="1139471"/>
          </a:xfrm>
          <a:prstGeom prst="rect">
            <a:avLst/>
          </a:prstGeom>
        </p:spPr>
      </p:pic>
    </p:spTree>
    <p:extLst>
      <p:ext uri="{BB962C8B-B14F-4D97-AF65-F5344CB8AC3E}">
        <p14:creationId xmlns:p14="http://schemas.microsoft.com/office/powerpoint/2010/main" val="39525894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0057CDE-ADC6-46EE-18E6-DA5007FF2F47}"/>
              </a:ext>
            </a:extLst>
          </p:cNvPr>
          <p:cNvSpPr>
            <a:spLocks noGrp="1"/>
          </p:cNvSpPr>
          <p:nvPr>
            <p:ph type="title"/>
          </p:nvPr>
        </p:nvSpPr>
        <p:spPr>
          <a:xfrm>
            <a:off x="432000" y="647700"/>
            <a:ext cx="11340000" cy="700114"/>
          </a:xfrm>
          <a:prstGeom prst="rect">
            <a:avLst/>
          </a:prstGeom>
        </p:spPr>
        <p:txBody>
          <a:bodyPr/>
          <a:lstStyle/>
          <a:p>
            <a:r>
              <a:rPr lang="en-US" sz="4800" dirty="0"/>
              <a:t>Charts Requirements</a:t>
            </a:r>
            <a:endParaRPr lang="en-150" sz="4800" dirty="0"/>
          </a:p>
        </p:txBody>
      </p:sp>
      <p:sp>
        <p:nvSpPr>
          <p:cNvPr id="9" name="Text Placeholder 7">
            <a:extLst>
              <a:ext uri="{FF2B5EF4-FFF2-40B4-BE49-F238E27FC236}">
                <a16:creationId xmlns:a16="http://schemas.microsoft.com/office/drawing/2014/main" id="{E575A0E7-66C5-1A04-148C-6138BF2C26E9}"/>
              </a:ext>
            </a:extLst>
          </p:cNvPr>
          <p:cNvSpPr txBox="1">
            <a:spLocks/>
          </p:cNvSpPr>
          <p:nvPr/>
        </p:nvSpPr>
        <p:spPr>
          <a:xfrm>
            <a:off x="431999" y="1524000"/>
            <a:ext cx="11489067" cy="4786489"/>
          </a:xfrm>
          <a:prstGeom prst="rect">
            <a:avLst/>
          </a:prstGeom>
        </p:spPr>
        <p:txBody>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solidFill>
                  <a:srgbClr val="008000"/>
                </a:solidFill>
                <a:latin typeface="Consolas" panose="020B0609020204030204" pitchFamily="49" charset="0"/>
              </a:rPr>
              <a:t>Visualize the following aspects of Pizza Sales:</a:t>
            </a:r>
          </a:p>
          <a:p>
            <a:pPr marL="342900" indent="-342900">
              <a:buFont typeface="+mj-lt"/>
              <a:buAutoNum type="arabicPeriod"/>
            </a:pPr>
            <a:r>
              <a:rPr lang="en-US" sz="1600" b="1" dirty="0">
                <a:latin typeface="+mj-lt"/>
              </a:rPr>
              <a:t>Daily and Monthly Trend for Total Orders:</a:t>
            </a:r>
            <a:r>
              <a:rPr lang="en-US" sz="1600" dirty="0">
                <a:latin typeface="+mj-lt"/>
              </a:rPr>
              <a:t> </a:t>
            </a:r>
            <a:r>
              <a:rPr lang="en-US" dirty="0">
                <a:solidFill>
                  <a:srgbClr val="008000"/>
                </a:solidFill>
                <a:latin typeface="+mj-lt"/>
              </a:rPr>
              <a:t>Create a bar chart that displays trend of total orders over a specific time period. The chart will help identify any patterns or fluctuations in order volumes on a daily basis.</a:t>
            </a:r>
          </a:p>
          <a:p>
            <a:pPr marL="342900" indent="-342900">
              <a:buFont typeface="+mj-lt"/>
              <a:buAutoNum type="arabicPeriod"/>
            </a:pPr>
            <a:r>
              <a:rPr lang="en-US" sz="1600" b="1" dirty="0">
                <a:latin typeface="+mj-lt"/>
              </a:rPr>
              <a:t>Hourly Trend for Total Orders: </a:t>
            </a:r>
            <a:r>
              <a:rPr lang="en-US" dirty="0">
                <a:solidFill>
                  <a:srgbClr val="008000"/>
                </a:solidFill>
                <a:latin typeface="+mj-lt"/>
              </a:rPr>
              <a:t>Create a line chart that illustrates the hourly trend of total orders throughout the day. This chart will allow to identify peak hours or periods of high order activity. </a:t>
            </a:r>
          </a:p>
          <a:p>
            <a:pPr marL="342900" indent="-342900">
              <a:buFont typeface="+mj-lt"/>
              <a:buAutoNum type="arabicPeriod"/>
            </a:pPr>
            <a:r>
              <a:rPr lang="en-US" sz="1600" b="1" dirty="0">
                <a:latin typeface="+mj-lt"/>
              </a:rPr>
              <a:t>Percentage of Sales by Pizza Category: </a:t>
            </a:r>
            <a:r>
              <a:rPr lang="en-US" dirty="0">
                <a:solidFill>
                  <a:srgbClr val="008000"/>
                </a:solidFill>
                <a:latin typeface="+mj-lt"/>
              </a:rPr>
              <a:t>Create a pie chart that shows the distribution of sales across pizza categories. This chart will provide insights into the popularity of various pizza categories and their contribution to overall sales.</a:t>
            </a:r>
          </a:p>
          <a:p>
            <a:pPr marL="342900" indent="-342900">
              <a:buFont typeface="+mj-lt"/>
              <a:buAutoNum type="arabicPeriod"/>
            </a:pPr>
            <a:r>
              <a:rPr lang="en-US" sz="1600" b="1" dirty="0">
                <a:latin typeface="+mj-lt"/>
              </a:rPr>
              <a:t>Percentage of Sales by Pizza Size: </a:t>
            </a:r>
            <a:r>
              <a:rPr lang="en-US" sz="1600" dirty="0">
                <a:solidFill>
                  <a:srgbClr val="008000"/>
                </a:solidFill>
                <a:latin typeface="+mj-lt"/>
              </a:rPr>
              <a:t>Generate a pie chart that represents the percentage of sales attributed to different pizza sizes. This chart will help us understand customer preferences for pizza sizes and their impact on sales. </a:t>
            </a:r>
          </a:p>
          <a:p>
            <a:pPr marL="342900" indent="-342900">
              <a:buFont typeface="+mj-lt"/>
              <a:buAutoNum type="arabicPeriod"/>
            </a:pPr>
            <a:r>
              <a:rPr lang="en-US" sz="1600" b="1" dirty="0">
                <a:latin typeface="+mj-lt"/>
              </a:rPr>
              <a:t>Total Pizzas Sold by Pizza Category: </a:t>
            </a:r>
            <a:r>
              <a:rPr lang="en-US" sz="1600" dirty="0">
                <a:solidFill>
                  <a:srgbClr val="008000"/>
                </a:solidFill>
                <a:latin typeface="+mj-lt"/>
              </a:rPr>
              <a:t>Create a funnel chart that presents the total number of pizzas sold for each pizza category. This chart will allow us to compare the sales performance of different pizza categories. </a:t>
            </a:r>
          </a:p>
          <a:p>
            <a:pPr marL="342900" indent="-342900">
              <a:buFont typeface="+mj-lt"/>
              <a:buAutoNum type="arabicPeriod"/>
            </a:pPr>
            <a:r>
              <a:rPr lang="en-US" sz="1600" b="1" dirty="0">
                <a:latin typeface="+mj-lt"/>
              </a:rPr>
              <a:t>Top 5 Best Sellers by Revenue, Total Quantity and Total Orders: </a:t>
            </a:r>
            <a:r>
              <a:rPr lang="en-US" sz="1600" dirty="0">
                <a:solidFill>
                  <a:srgbClr val="008000"/>
                </a:solidFill>
                <a:latin typeface="+mj-lt"/>
              </a:rPr>
              <a:t>Create a bar chart highlighting the top 5 best-selling pizzas based on the Revenue, Total Quantity, Total Orders. This chart will help us identify the most popular pizza options. </a:t>
            </a:r>
          </a:p>
          <a:p>
            <a:pPr marL="342900" indent="-342900">
              <a:buFont typeface="+mj-lt"/>
              <a:buAutoNum type="arabicPeriod"/>
            </a:pPr>
            <a:r>
              <a:rPr lang="en-US" sz="1600" b="1" dirty="0">
                <a:latin typeface="+mj-lt"/>
              </a:rPr>
              <a:t>Bottom 5 Best Sellers by Revenue, Total Quantity and Total Orders: </a:t>
            </a:r>
            <a:r>
              <a:rPr lang="en-US" sz="1600" dirty="0">
                <a:solidFill>
                  <a:srgbClr val="008000"/>
                </a:solidFill>
                <a:latin typeface="+mj-lt"/>
              </a:rPr>
              <a:t>Create a bar chart showcasing the bottom 5 worst-selling pizzas based on the Revenue, Total Quantity. Total Orders. This chart will enable us to identify underperforming or less popular pizza options.</a:t>
            </a:r>
            <a:endParaRPr lang="en-150" sz="1600" dirty="0">
              <a:solidFill>
                <a:srgbClr val="008000"/>
              </a:solidFill>
              <a:latin typeface="+mj-lt"/>
            </a:endParaRPr>
          </a:p>
          <a:p>
            <a:pPr marL="276225" lvl="1" indent="0">
              <a:buNone/>
            </a:pPr>
            <a:endParaRPr lang="en-US" dirty="0">
              <a:solidFill>
                <a:srgbClr val="008000"/>
              </a:solidFill>
              <a:latin typeface="Consolas" panose="020B0609020204030204" pitchFamily="49" charset="0"/>
            </a:endParaRPr>
          </a:p>
          <a:p>
            <a:pPr marL="342900" indent="-342900">
              <a:buFont typeface="+mj-lt"/>
              <a:buAutoNum type="arabicPeriod"/>
            </a:pPr>
            <a:endParaRPr lang="en-150" sz="1800"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1469119819"/>
      </p:ext>
    </p:extLst>
  </p:cSld>
  <p:clrMapOvr>
    <a:masterClrMapping/>
  </p:clrMapOvr>
</p:sld>
</file>

<file path=ppt/theme/theme1.xml><?xml version="1.0" encoding="utf-8"?>
<a:theme xmlns:a="http://schemas.openxmlformats.org/drawingml/2006/main" name="Office Theme">
  <a:themeElements>
    <a:clrScheme name="Geometric Presentation">
      <a:dk1>
        <a:sysClr val="windowText" lastClr="000000"/>
      </a:dk1>
      <a:lt1>
        <a:sysClr val="window" lastClr="FFFFFF"/>
      </a:lt1>
      <a:dk2>
        <a:srgbClr val="44546A"/>
      </a:dk2>
      <a:lt2>
        <a:srgbClr val="ACCBF9"/>
      </a:lt2>
      <a:accent1>
        <a:srgbClr val="5C83C4"/>
      </a:accent1>
      <a:accent2>
        <a:srgbClr val="2C599D"/>
      </a:accent2>
      <a:accent3>
        <a:srgbClr val="1A3B70"/>
      </a:accent3>
      <a:accent4>
        <a:srgbClr val="FA6F1A"/>
      </a:accent4>
      <a:accent5>
        <a:srgbClr val="11224E"/>
      </a:accent5>
      <a:accent6>
        <a:srgbClr val="9D90A0"/>
      </a:accent6>
      <a:hlink>
        <a:srgbClr val="9454C3"/>
      </a:hlink>
      <a:folHlink>
        <a:srgbClr val="3EBBF0"/>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253_LW_v2" id="{C590A786-F65F-42F6-9E48-12C78E3C86B3}" vid="{FEE92C9D-6350-4ECD-87A4-004D12BB2B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5D99ABA-76CE-4A8E-B5F0-C051B96628DE}">
  <ds:schemaRefs>
    <ds:schemaRef ds:uri="http://schemas.microsoft.com/sharepoint/v3/contenttype/forms"/>
  </ds:schemaRefs>
</ds:datastoreItem>
</file>

<file path=customXml/itemProps2.xml><?xml version="1.0" encoding="utf-8"?>
<ds:datastoreItem xmlns:ds="http://schemas.openxmlformats.org/officeDocument/2006/customXml" ds:itemID="{4DEA9014-ED64-4558-B1E1-D03F0EE32BEB}">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B19EB750-A6DA-4BE8-B87B-FC499FE733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Geometric presentation</Template>
  <TotalTime>1599</TotalTime>
  <Words>1991</Words>
  <Application>Microsoft Office PowerPoint</Application>
  <PresentationFormat>Widescreen</PresentationFormat>
  <Paragraphs>233</Paragraphs>
  <Slides>22</Slides>
  <Notes>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22</vt:i4>
      </vt:variant>
    </vt:vector>
  </HeadingPairs>
  <TitlesOfParts>
    <vt:vector size="32" baseType="lpstr">
      <vt:lpstr>Arial</vt:lpstr>
      <vt:lpstr>Calibri</vt:lpstr>
      <vt:lpstr>Calibri Light</vt:lpstr>
      <vt:lpstr>Consolas</vt:lpstr>
      <vt:lpstr>Corbel</vt:lpstr>
      <vt:lpstr>Segoe UI</vt:lpstr>
      <vt:lpstr>Söhne</vt:lpstr>
      <vt:lpstr>Verdana</vt:lpstr>
      <vt:lpstr>Wingdings</vt:lpstr>
      <vt:lpstr>Office Theme</vt:lpstr>
      <vt:lpstr>First Portfolio: Pizza Sales</vt:lpstr>
      <vt:lpstr>Agenda</vt:lpstr>
      <vt:lpstr>Welcome to my portfolio showcasing my proficiency in SQL and Power BI!</vt:lpstr>
      <vt:lpstr>SQL Queries</vt:lpstr>
      <vt:lpstr>SQL Queries: Total Revenue </vt:lpstr>
      <vt:lpstr>SQL Queries: Average Order Value</vt:lpstr>
      <vt:lpstr>SQL Queries</vt:lpstr>
      <vt:lpstr>SQL Queries</vt:lpstr>
      <vt:lpstr>Charts Requirements</vt:lpstr>
      <vt:lpstr>Daily Trend for Total Orders</vt:lpstr>
      <vt:lpstr>Monthly Trend for Total Orders</vt:lpstr>
      <vt:lpstr>Hourly Trend for Total Orders</vt:lpstr>
      <vt:lpstr>Percentage by Pizza Category</vt:lpstr>
      <vt:lpstr>Percentage by Pizza Category  with Filtering by Month (for January)</vt:lpstr>
      <vt:lpstr>Analysis</vt:lpstr>
      <vt:lpstr>Percentage of Sales by Pizza Size</vt:lpstr>
      <vt:lpstr>Top 5 Best Sellers and 5 Lowest Selling  (in terms of revenue)</vt:lpstr>
      <vt:lpstr>Top 5 Best Sellers and 5 Lowest Selling  (in terms of quantity)</vt:lpstr>
      <vt:lpstr>Top 5 Best Sellers and 5 Lowest Selling  (in terms of orders)</vt:lpstr>
      <vt:lpstr>Visualizations</vt:lpstr>
      <vt:lpstr>Dashboard 1</vt:lpstr>
      <vt:lpstr>Dashboard 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First Portfolio</dc:title>
  <dc:creator>Taisiya Karipidis</dc:creator>
  <cp:lastModifiedBy>Taisiya Karipidis</cp:lastModifiedBy>
  <cp:revision>1</cp:revision>
  <dcterms:created xsi:type="dcterms:W3CDTF">2023-08-05T01:08:17Z</dcterms:created>
  <dcterms:modified xsi:type="dcterms:W3CDTF">2023-08-06T13:10:12Z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